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F8"/>
    <a:srgbClr val="D6B5DB"/>
    <a:srgbClr val="50274C"/>
    <a:srgbClr val="9C4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>
        <p:scale>
          <a:sx n="50" d="100"/>
          <a:sy n="50" d="100"/>
        </p:scale>
        <p:origin x="193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FAF6-29A7-4807-804E-F8A4BC55A1A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E47EE-41D0-4C22-B214-8E3E516CC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47EE-41D0-4C22-B214-8E3E516CC47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8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47EE-41D0-4C22-B214-8E3E516CC47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8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9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4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4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2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9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2528-5A41-4688-BB72-A8DAB5E35F0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9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946CD3-63B4-B3F7-44E3-5C16FF69A452}"/>
                  </a:ext>
                </a:extLst>
              </p:cNvPr>
              <p:cNvSpPr/>
              <p:nvPr/>
            </p:nvSpPr>
            <p:spPr>
              <a:xfrm>
                <a:off x="658108" y="26048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946CD3-63B4-B3F7-44E3-5C16FF69A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260483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2F3B96-FA68-CBC5-5875-F15B75EBE613}"/>
                  </a:ext>
                </a:extLst>
              </p:cNvPr>
              <p:cNvSpPr/>
              <p:nvPr/>
            </p:nvSpPr>
            <p:spPr>
              <a:xfrm>
                <a:off x="3219379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2F3B96-FA68-CBC5-5875-F15B75EBE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2604834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30E896-53CE-9DDD-A2BD-FDC3EBAE0046}"/>
                  </a:ext>
                </a:extLst>
              </p:cNvPr>
              <p:cNvSpPr/>
              <p:nvPr/>
            </p:nvSpPr>
            <p:spPr>
              <a:xfrm>
                <a:off x="10892674" y="7253034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30E896-53CE-9DDD-A2BD-FDC3EBAE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7253034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444AAE-6DA8-B94E-0969-7918D26BBBB8}"/>
                  </a:ext>
                </a:extLst>
              </p:cNvPr>
              <p:cNvSpPr/>
              <p:nvPr/>
            </p:nvSpPr>
            <p:spPr>
              <a:xfrm>
                <a:off x="658108" y="376688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444AAE-6DA8-B94E-0969-7918D26B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3766884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E28B050-553D-8EDF-8742-0B61F0A69309}"/>
                  </a:ext>
                </a:extLst>
              </p:cNvPr>
              <p:cNvSpPr/>
              <p:nvPr/>
            </p:nvSpPr>
            <p:spPr>
              <a:xfrm>
                <a:off x="658108" y="49289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E28B050-553D-8EDF-8742-0B61F0A69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4928934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017A76-AEFD-94ED-34E8-DDDAF0830104}"/>
                  </a:ext>
                </a:extLst>
              </p:cNvPr>
              <p:cNvSpPr/>
              <p:nvPr/>
            </p:nvSpPr>
            <p:spPr>
              <a:xfrm>
                <a:off x="658108" y="6090984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rgbClr val="9C45A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rgbClr val="9C45A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017A76-AEFD-94ED-34E8-DDDAF0830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6090984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CCB9C7-46DC-EC0C-9C68-00EF7CC4E7F2}"/>
                  </a:ext>
                </a:extLst>
              </p:cNvPr>
              <p:cNvSpPr/>
              <p:nvPr/>
            </p:nvSpPr>
            <p:spPr>
              <a:xfrm>
                <a:off x="658108" y="72530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CCB9C7-46DC-EC0C-9C68-00EF7CC4E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8" y="7253034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3FD6D2-20BE-7648-9918-A79C4B8635BA}"/>
                  </a:ext>
                </a:extLst>
              </p:cNvPr>
              <p:cNvSpPr/>
              <p:nvPr/>
            </p:nvSpPr>
            <p:spPr>
              <a:xfrm>
                <a:off x="3219379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3FD6D2-20BE-7648-9918-A79C4B863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3766884"/>
                <a:ext cx="914400" cy="914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33A610-9875-0FC7-58B3-6D1C2DD3D40A}"/>
                  </a:ext>
                </a:extLst>
              </p:cNvPr>
              <p:cNvSpPr/>
              <p:nvPr/>
            </p:nvSpPr>
            <p:spPr>
              <a:xfrm>
                <a:off x="3219379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33A610-9875-0FC7-58B3-6D1C2DD3D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4928934"/>
                <a:ext cx="914400" cy="914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8BDD70-BD3B-8F79-6B3F-DA9FB7B6B6B8}"/>
                  </a:ext>
                </a:extLst>
              </p:cNvPr>
              <p:cNvSpPr/>
              <p:nvPr/>
            </p:nvSpPr>
            <p:spPr>
              <a:xfrm>
                <a:off x="3219379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8BDD70-BD3B-8F79-6B3F-DA9FB7B6B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1442784"/>
                <a:ext cx="914400" cy="914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828D400-5976-2BA1-9B79-13A91CB3CA2D}"/>
                  </a:ext>
                </a:extLst>
              </p:cNvPr>
              <p:cNvSpPr/>
              <p:nvPr/>
            </p:nvSpPr>
            <p:spPr>
              <a:xfrm>
                <a:off x="3219379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828D400-5976-2BA1-9B79-13A91CB3C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8416398"/>
                <a:ext cx="914400" cy="914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EF1F4E-3947-94FA-F5E8-ACEF1504D396}"/>
                  </a:ext>
                </a:extLst>
              </p:cNvPr>
              <p:cNvSpPr/>
              <p:nvPr/>
            </p:nvSpPr>
            <p:spPr>
              <a:xfrm>
                <a:off x="5777144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EF1F4E-3947-94FA-F5E8-ACEF1504D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2604834"/>
                <a:ext cx="914400" cy="914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FCC601E-FC20-2AC5-386F-B3A292DBBB6B}"/>
                  </a:ext>
                </a:extLst>
              </p:cNvPr>
              <p:cNvSpPr/>
              <p:nvPr/>
            </p:nvSpPr>
            <p:spPr>
              <a:xfrm>
                <a:off x="5777144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FCC601E-FC20-2AC5-386F-B3A292DB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3766884"/>
                <a:ext cx="914400" cy="914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B5B4AA4-45B3-84F6-09D1-D686B6A5F2D9}"/>
                  </a:ext>
                </a:extLst>
              </p:cNvPr>
              <p:cNvSpPr/>
              <p:nvPr/>
            </p:nvSpPr>
            <p:spPr>
              <a:xfrm>
                <a:off x="5777144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B5B4AA4-45B3-84F6-09D1-D686B6A5F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4928934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06C8561-8DBA-7157-A4E2-9772C83402B5}"/>
                  </a:ext>
                </a:extLst>
              </p:cNvPr>
              <p:cNvSpPr/>
              <p:nvPr/>
            </p:nvSpPr>
            <p:spPr>
              <a:xfrm>
                <a:off x="5777144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06C8561-8DBA-7157-A4E2-9772C83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1442784"/>
                <a:ext cx="914400" cy="914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7189859-6325-BB7F-49A3-BE926BCE6073}"/>
                  </a:ext>
                </a:extLst>
              </p:cNvPr>
              <p:cNvSpPr/>
              <p:nvPr/>
            </p:nvSpPr>
            <p:spPr>
              <a:xfrm>
                <a:off x="5777144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7189859-6325-BB7F-49A3-BE926BCE6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8416398"/>
                <a:ext cx="914400" cy="914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7BE089B-EA51-F86E-7E41-6C3891525404}"/>
                  </a:ext>
                </a:extLst>
              </p:cNvPr>
              <p:cNvSpPr/>
              <p:nvPr/>
            </p:nvSpPr>
            <p:spPr>
              <a:xfrm>
                <a:off x="8334909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7BE089B-EA51-F86E-7E41-6C3891525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2604834"/>
                <a:ext cx="914400" cy="914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281C4FB-65EA-7E96-1A50-D6221841B92A}"/>
                  </a:ext>
                </a:extLst>
              </p:cNvPr>
              <p:cNvSpPr/>
              <p:nvPr/>
            </p:nvSpPr>
            <p:spPr>
              <a:xfrm>
                <a:off x="8334909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281C4FB-65EA-7E96-1A50-D6221841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3766884"/>
                <a:ext cx="914400" cy="9144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0463FA6-6A27-5D98-F9C8-2CDF73D8A63C}"/>
                  </a:ext>
                </a:extLst>
              </p:cNvPr>
              <p:cNvSpPr/>
              <p:nvPr/>
            </p:nvSpPr>
            <p:spPr>
              <a:xfrm>
                <a:off x="8334909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0463FA6-6A27-5D98-F9C8-2CDF73D8A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4928934"/>
                <a:ext cx="914400" cy="9144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723016-82BA-7C0D-696F-9652B8BFBBE6}"/>
                  </a:ext>
                </a:extLst>
              </p:cNvPr>
              <p:cNvSpPr/>
              <p:nvPr/>
            </p:nvSpPr>
            <p:spPr>
              <a:xfrm>
                <a:off x="8334909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723016-82BA-7C0D-696F-9652B8BFB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1442784"/>
                <a:ext cx="914400" cy="9144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E9897B6-1B46-4E8E-DEF7-74CDBE112147}"/>
                  </a:ext>
                </a:extLst>
              </p:cNvPr>
              <p:cNvSpPr/>
              <p:nvPr/>
            </p:nvSpPr>
            <p:spPr>
              <a:xfrm>
                <a:off x="8334909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E9897B6-1B46-4E8E-DEF7-74CDBE112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8416398"/>
                <a:ext cx="914400" cy="9144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1DF8AB5-9F22-515A-6838-B7C26C2C6CB2}"/>
                  </a:ext>
                </a:extLst>
              </p:cNvPr>
              <p:cNvSpPr/>
              <p:nvPr/>
            </p:nvSpPr>
            <p:spPr>
              <a:xfrm>
                <a:off x="10892674" y="4942681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1DF8AB5-9F22-515A-6838-B7C26C2C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4942681"/>
                <a:ext cx="914400" cy="9144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96E1A21-F8F1-4187-71D0-0B1E68EFBBDA}"/>
                  </a:ext>
                </a:extLst>
              </p:cNvPr>
              <p:cNvSpPr/>
              <p:nvPr/>
            </p:nvSpPr>
            <p:spPr>
              <a:xfrm>
                <a:off x="10892674" y="3766884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96E1A21-F8F1-4187-71D0-0B1E68EFB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3766884"/>
                <a:ext cx="914400" cy="91440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BC7B5B9-456C-B76A-2E48-546000468A73}"/>
                  </a:ext>
                </a:extLst>
              </p:cNvPr>
              <p:cNvSpPr/>
              <p:nvPr/>
            </p:nvSpPr>
            <p:spPr>
              <a:xfrm>
                <a:off x="10892674" y="2591087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BC7B5B9-456C-B76A-2E48-546000468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2591087"/>
                <a:ext cx="914400" cy="91440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27DC55-7E8B-01E8-D6C5-27CBE4EECC14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1572508" y="18999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DE68CA7-A25D-50C1-ED30-510C8876C09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572508" y="306203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5B7665-6EEE-17A2-E390-EE71A78078F4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>
            <a:off x="1572508" y="306203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0619C6-10D1-B3A3-AF36-2F1A8C3D6B2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572508" y="3062034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544E18-6E63-99D9-B1EF-CE76CAAD3C71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1572508" y="3062034"/>
            <a:ext cx="1646871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46B8254-FE67-B77B-4B5E-D4A8F1EC8B30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 flipV="1">
            <a:off x="1572508" y="189998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480D53C-91BD-4272-8547-162D1950FBF6}"/>
              </a:ext>
            </a:extLst>
          </p:cNvPr>
          <p:cNvCxnSpPr>
            <a:cxnSpLocks/>
            <a:stCxn id="18" idx="6"/>
            <a:endCxn id="9" idx="2"/>
          </p:cNvCxnSpPr>
          <p:nvPr/>
        </p:nvCxnSpPr>
        <p:spPr>
          <a:xfrm flipV="1">
            <a:off x="1572508" y="306203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E378B2-8D76-0EFB-71B8-2C1D7A369FA3}"/>
              </a:ext>
            </a:extLst>
          </p:cNvPr>
          <p:cNvCxnSpPr>
            <a:cxnSpLocks/>
            <a:stCxn id="18" idx="6"/>
            <a:endCxn id="30" idx="2"/>
          </p:cNvCxnSpPr>
          <p:nvPr/>
        </p:nvCxnSpPr>
        <p:spPr>
          <a:xfrm>
            <a:off x="1572508" y="422408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335A71-E429-DC65-6C3C-5F62101684B6}"/>
              </a:ext>
            </a:extLst>
          </p:cNvPr>
          <p:cNvCxnSpPr>
            <a:cxnSpLocks/>
            <a:stCxn id="18" idx="6"/>
            <a:endCxn id="31" idx="2"/>
          </p:cNvCxnSpPr>
          <p:nvPr/>
        </p:nvCxnSpPr>
        <p:spPr>
          <a:xfrm>
            <a:off x="1572508" y="42240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110B49-F29D-4761-6344-4C95AA68D643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572508" y="4224084"/>
            <a:ext cx="1646871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C1AB624-402F-6845-3EBB-DEDA680B628A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1572508" y="1899984"/>
            <a:ext cx="1646871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AC2DA27-83F5-408E-BF69-28F0FD8FF559}"/>
              </a:ext>
            </a:extLst>
          </p:cNvPr>
          <p:cNvCxnSpPr>
            <a:cxnSpLocks/>
            <a:stCxn id="19" idx="6"/>
            <a:endCxn id="9" idx="2"/>
          </p:cNvCxnSpPr>
          <p:nvPr/>
        </p:nvCxnSpPr>
        <p:spPr>
          <a:xfrm flipV="1">
            <a:off x="1572508" y="306203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F3ACD5F-FA71-B6EE-EE2A-6FC2EBAB941E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1572508" y="42240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C11E30-A165-0D4E-D872-F74336E343DB}"/>
              </a:ext>
            </a:extLst>
          </p:cNvPr>
          <p:cNvCxnSpPr>
            <a:cxnSpLocks/>
            <a:stCxn id="19" idx="6"/>
            <a:endCxn id="31" idx="2"/>
          </p:cNvCxnSpPr>
          <p:nvPr/>
        </p:nvCxnSpPr>
        <p:spPr>
          <a:xfrm>
            <a:off x="1572508" y="538613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47874EB-3DED-07B5-BB85-30A6740129A1}"/>
              </a:ext>
            </a:extLst>
          </p:cNvPr>
          <p:cNvCxnSpPr>
            <a:cxnSpLocks/>
            <a:stCxn id="19" idx="6"/>
            <a:endCxn id="34" idx="2"/>
          </p:cNvCxnSpPr>
          <p:nvPr/>
        </p:nvCxnSpPr>
        <p:spPr>
          <a:xfrm>
            <a:off x="1572508" y="5386134"/>
            <a:ext cx="1646871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2F1BA39-EBC6-317B-ECFC-DA0B29B78FC4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 flipV="1">
            <a:off x="1572508" y="1899984"/>
            <a:ext cx="1646871" cy="581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0CE5D0-35D1-0095-C946-71FDB848114E}"/>
              </a:ext>
            </a:extLst>
          </p:cNvPr>
          <p:cNvCxnSpPr>
            <a:cxnSpLocks/>
            <a:stCxn id="21" idx="6"/>
            <a:endCxn id="9" idx="2"/>
          </p:cNvCxnSpPr>
          <p:nvPr/>
        </p:nvCxnSpPr>
        <p:spPr>
          <a:xfrm flipV="1">
            <a:off x="1572508" y="3062034"/>
            <a:ext cx="1646871" cy="464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1D7CAC1-AF9A-CDAF-116A-7F50F6101B69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 flipV="1">
            <a:off x="1572508" y="4224084"/>
            <a:ext cx="1646871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979BEBB-D023-FD1A-EF0E-886BE38C9CBF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 flipV="1">
            <a:off x="1572508" y="538613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3E2AE-4C3D-DE8F-7399-096FE98BA8EB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>
            <a:off x="1572508" y="7710234"/>
            <a:ext cx="1646871" cy="1163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C9860D0-8E03-77E7-90F7-1231AD3B4E65}"/>
              </a:ext>
            </a:extLst>
          </p:cNvPr>
          <p:cNvCxnSpPr>
            <a:cxnSpLocks/>
            <a:stCxn id="51" idx="2"/>
            <a:endCxn id="33" idx="6"/>
          </p:cNvCxnSpPr>
          <p:nvPr/>
        </p:nvCxnSpPr>
        <p:spPr>
          <a:xfrm flipH="1">
            <a:off x="4133779" y="18999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861AE0F-6245-7A85-4B86-033CD868C85C}"/>
              </a:ext>
            </a:extLst>
          </p:cNvPr>
          <p:cNvCxnSpPr>
            <a:cxnSpLocks/>
            <a:stCxn id="47" idx="2"/>
            <a:endCxn id="33" idx="6"/>
          </p:cNvCxnSpPr>
          <p:nvPr/>
        </p:nvCxnSpPr>
        <p:spPr>
          <a:xfrm flipH="1" flipV="1">
            <a:off x="4133779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9B2B3BE-3B9B-EAB9-A2D9-91089FF2AEB3}"/>
              </a:ext>
            </a:extLst>
          </p:cNvPr>
          <p:cNvCxnSpPr>
            <a:cxnSpLocks/>
            <a:stCxn id="48" idx="2"/>
            <a:endCxn id="33" idx="6"/>
          </p:cNvCxnSpPr>
          <p:nvPr/>
        </p:nvCxnSpPr>
        <p:spPr>
          <a:xfrm flipH="1" flipV="1">
            <a:off x="4133779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A75F67-D216-75BF-AA6C-E4C8232B85D9}"/>
              </a:ext>
            </a:extLst>
          </p:cNvPr>
          <p:cNvCxnSpPr>
            <a:cxnSpLocks/>
            <a:stCxn id="49" idx="2"/>
            <a:endCxn id="33" idx="6"/>
          </p:cNvCxnSpPr>
          <p:nvPr/>
        </p:nvCxnSpPr>
        <p:spPr>
          <a:xfrm flipH="1" flipV="1">
            <a:off x="4133779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77200C-D9C6-C65D-E358-968232ACB6AB}"/>
                  </a:ext>
                </a:extLst>
              </p:cNvPr>
              <p:cNvSpPr/>
              <p:nvPr/>
            </p:nvSpPr>
            <p:spPr>
              <a:xfrm>
                <a:off x="3219379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77200C-D9C6-C65D-E358-968232ACB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79" y="6214152"/>
                <a:ext cx="914400" cy="9144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8D6E735-48FD-5F92-FABC-253968C2258D}"/>
                  </a:ext>
                </a:extLst>
              </p:cNvPr>
              <p:cNvSpPr/>
              <p:nvPr/>
            </p:nvSpPr>
            <p:spPr>
              <a:xfrm>
                <a:off x="5777144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8D6E735-48FD-5F92-FABC-253968C22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44" y="6214152"/>
                <a:ext cx="914400" cy="9144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1D0852F-5C5F-1135-11AF-7CEC29127871}"/>
                  </a:ext>
                </a:extLst>
              </p:cNvPr>
              <p:cNvSpPr/>
              <p:nvPr/>
            </p:nvSpPr>
            <p:spPr>
              <a:xfrm>
                <a:off x="8334909" y="6247423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1D0852F-5C5F-1135-11AF-7CEC29127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09" y="6247423"/>
                <a:ext cx="914400" cy="9144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2DC034D-D007-8A62-44CC-9C5F9FB78B98}"/>
                  </a:ext>
                </a:extLst>
              </p:cNvPr>
              <p:cNvSpPr/>
              <p:nvPr/>
            </p:nvSpPr>
            <p:spPr>
              <a:xfrm>
                <a:off x="10892674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rgbClr val="50274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rgbClr val="50274C"/>
                  </a:solidFill>
                </a:endParaRPr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2DC034D-D007-8A62-44CC-9C5F9FB7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674" y="6214152"/>
                <a:ext cx="914400" cy="9144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6CEB10F-5EDE-51B5-3C38-08ED029B6FA2}"/>
              </a:ext>
            </a:extLst>
          </p:cNvPr>
          <p:cNvCxnSpPr>
            <a:cxnSpLocks/>
            <a:stCxn id="52" idx="2"/>
            <a:endCxn id="33" idx="6"/>
          </p:cNvCxnSpPr>
          <p:nvPr/>
        </p:nvCxnSpPr>
        <p:spPr>
          <a:xfrm flipH="1" flipV="1">
            <a:off x="4133779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3EC1918-6151-F1FA-9424-52FF801AD424}"/>
              </a:ext>
            </a:extLst>
          </p:cNvPr>
          <p:cNvCxnSpPr>
            <a:cxnSpLocks/>
            <a:stCxn id="51" idx="2"/>
            <a:endCxn id="9" idx="6"/>
          </p:cNvCxnSpPr>
          <p:nvPr/>
        </p:nvCxnSpPr>
        <p:spPr>
          <a:xfrm flipH="1">
            <a:off x="4133779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B096B0F-2393-B71E-02AB-1274D1F0E888}"/>
              </a:ext>
            </a:extLst>
          </p:cNvPr>
          <p:cNvCxnSpPr>
            <a:cxnSpLocks/>
            <a:stCxn id="47" idx="2"/>
            <a:endCxn id="9" idx="6"/>
          </p:cNvCxnSpPr>
          <p:nvPr/>
        </p:nvCxnSpPr>
        <p:spPr>
          <a:xfrm flipH="1">
            <a:off x="4133779" y="30620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E3512CF-15B1-B4CE-CB56-B61FE438DEB1}"/>
              </a:ext>
            </a:extLst>
          </p:cNvPr>
          <p:cNvCxnSpPr>
            <a:cxnSpLocks/>
            <a:stCxn id="48" idx="2"/>
            <a:endCxn id="9" idx="6"/>
          </p:cNvCxnSpPr>
          <p:nvPr/>
        </p:nvCxnSpPr>
        <p:spPr>
          <a:xfrm flipH="1" flipV="1">
            <a:off x="4133779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CFAE916-F472-CB04-CC60-22FFF546E654}"/>
              </a:ext>
            </a:extLst>
          </p:cNvPr>
          <p:cNvCxnSpPr>
            <a:cxnSpLocks/>
            <a:stCxn id="49" idx="2"/>
            <a:endCxn id="9" idx="6"/>
          </p:cNvCxnSpPr>
          <p:nvPr/>
        </p:nvCxnSpPr>
        <p:spPr>
          <a:xfrm flipH="1" flipV="1">
            <a:off x="4133779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1CB08AC-6634-327F-F915-15567FCC8A2E}"/>
              </a:ext>
            </a:extLst>
          </p:cNvPr>
          <p:cNvCxnSpPr>
            <a:cxnSpLocks/>
            <a:stCxn id="52" idx="2"/>
            <a:endCxn id="9" idx="6"/>
          </p:cNvCxnSpPr>
          <p:nvPr/>
        </p:nvCxnSpPr>
        <p:spPr>
          <a:xfrm flipH="1" flipV="1">
            <a:off x="4133779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071AF3-A9E1-AE8F-881B-E066A5A684C2}"/>
              </a:ext>
            </a:extLst>
          </p:cNvPr>
          <p:cNvCxnSpPr>
            <a:cxnSpLocks/>
            <a:stCxn id="51" idx="2"/>
            <a:endCxn id="30" idx="6"/>
          </p:cNvCxnSpPr>
          <p:nvPr/>
        </p:nvCxnSpPr>
        <p:spPr>
          <a:xfrm flipH="1">
            <a:off x="4133779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9F8CED7-27E7-15D8-F480-355680C32B1D}"/>
              </a:ext>
            </a:extLst>
          </p:cNvPr>
          <p:cNvCxnSpPr>
            <a:cxnSpLocks/>
            <a:stCxn id="47" idx="2"/>
            <a:endCxn id="30" idx="6"/>
          </p:cNvCxnSpPr>
          <p:nvPr/>
        </p:nvCxnSpPr>
        <p:spPr>
          <a:xfrm flipH="1">
            <a:off x="4133779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13B67D4-88A5-E207-6C88-2148F8553163}"/>
              </a:ext>
            </a:extLst>
          </p:cNvPr>
          <p:cNvCxnSpPr>
            <a:cxnSpLocks/>
            <a:stCxn id="48" idx="2"/>
            <a:endCxn id="30" idx="6"/>
          </p:cNvCxnSpPr>
          <p:nvPr/>
        </p:nvCxnSpPr>
        <p:spPr>
          <a:xfrm flipH="1">
            <a:off x="4133779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B7DD902-1F29-1936-19C2-D3DF3237FFFA}"/>
              </a:ext>
            </a:extLst>
          </p:cNvPr>
          <p:cNvCxnSpPr>
            <a:cxnSpLocks/>
            <a:stCxn id="49" idx="2"/>
            <a:endCxn id="30" idx="6"/>
          </p:cNvCxnSpPr>
          <p:nvPr/>
        </p:nvCxnSpPr>
        <p:spPr>
          <a:xfrm flipH="1" flipV="1">
            <a:off x="4133779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A08E07C-1DC3-5342-6E33-F28097D94BD6}"/>
              </a:ext>
            </a:extLst>
          </p:cNvPr>
          <p:cNvCxnSpPr>
            <a:cxnSpLocks/>
            <a:stCxn id="52" idx="2"/>
            <a:endCxn id="30" idx="6"/>
          </p:cNvCxnSpPr>
          <p:nvPr/>
        </p:nvCxnSpPr>
        <p:spPr>
          <a:xfrm flipH="1" flipV="1">
            <a:off x="4133779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A5CD964-6810-3C55-7A52-9EE3DB3BC115}"/>
              </a:ext>
            </a:extLst>
          </p:cNvPr>
          <p:cNvCxnSpPr>
            <a:cxnSpLocks/>
            <a:stCxn id="51" idx="2"/>
            <a:endCxn id="31" idx="6"/>
          </p:cNvCxnSpPr>
          <p:nvPr/>
        </p:nvCxnSpPr>
        <p:spPr>
          <a:xfrm flipH="1">
            <a:off x="4133779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4CC6491-DC7E-CF11-3C7B-3475C8F31168}"/>
              </a:ext>
            </a:extLst>
          </p:cNvPr>
          <p:cNvCxnSpPr>
            <a:cxnSpLocks/>
            <a:stCxn id="47" idx="2"/>
            <a:endCxn id="31" idx="6"/>
          </p:cNvCxnSpPr>
          <p:nvPr/>
        </p:nvCxnSpPr>
        <p:spPr>
          <a:xfrm flipH="1">
            <a:off x="4133779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27108BF-C5D1-F741-E988-D9693EE2ABB8}"/>
              </a:ext>
            </a:extLst>
          </p:cNvPr>
          <p:cNvCxnSpPr>
            <a:cxnSpLocks/>
            <a:stCxn id="48" idx="2"/>
            <a:endCxn id="31" idx="6"/>
          </p:cNvCxnSpPr>
          <p:nvPr/>
        </p:nvCxnSpPr>
        <p:spPr>
          <a:xfrm flipH="1">
            <a:off x="4133779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2809E77-2EB6-567C-4967-BE558A1518D2}"/>
              </a:ext>
            </a:extLst>
          </p:cNvPr>
          <p:cNvCxnSpPr>
            <a:cxnSpLocks/>
            <a:stCxn id="49" idx="2"/>
            <a:endCxn id="31" idx="6"/>
          </p:cNvCxnSpPr>
          <p:nvPr/>
        </p:nvCxnSpPr>
        <p:spPr>
          <a:xfrm flipH="1">
            <a:off x="4133779" y="53861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D0B90A9-3A93-5ECF-B392-9A9E9DECF23A}"/>
              </a:ext>
            </a:extLst>
          </p:cNvPr>
          <p:cNvCxnSpPr>
            <a:cxnSpLocks/>
            <a:stCxn id="52" idx="2"/>
            <a:endCxn id="31" idx="6"/>
          </p:cNvCxnSpPr>
          <p:nvPr/>
        </p:nvCxnSpPr>
        <p:spPr>
          <a:xfrm flipH="1" flipV="1">
            <a:off x="4133779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21AC0C-27B9-1415-A05C-F61B30920BD0}"/>
              </a:ext>
            </a:extLst>
          </p:cNvPr>
          <p:cNvCxnSpPr>
            <a:cxnSpLocks/>
            <a:stCxn id="51" idx="2"/>
            <a:endCxn id="34" idx="6"/>
          </p:cNvCxnSpPr>
          <p:nvPr/>
        </p:nvCxnSpPr>
        <p:spPr>
          <a:xfrm flipH="1">
            <a:off x="4133779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821475D-ED79-7DB7-A25B-A15FE8C75921}"/>
              </a:ext>
            </a:extLst>
          </p:cNvPr>
          <p:cNvCxnSpPr>
            <a:cxnSpLocks/>
            <a:stCxn id="47" idx="2"/>
            <a:endCxn id="34" idx="6"/>
          </p:cNvCxnSpPr>
          <p:nvPr/>
        </p:nvCxnSpPr>
        <p:spPr>
          <a:xfrm flipH="1">
            <a:off x="4133779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0184EB5-D2D8-D70D-278F-CE0547CB1F66}"/>
              </a:ext>
            </a:extLst>
          </p:cNvPr>
          <p:cNvCxnSpPr>
            <a:cxnSpLocks/>
            <a:stCxn id="48" idx="2"/>
            <a:endCxn id="34" idx="6"/>
          </p:cNvCxnSpPr>
          <p:nvPr/>
        </p:nvCxnSpPr>
        <p:spPr>
          <a:xfrm flipH="1">
            <a:off x="4133779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E06B6B9-426C-2A5E-6FDF-84834D9EA70C}"/>
              </a:ext>
            </a:extLst>
          </p:cNvPr>
          <p:cNvCxnSpPr>
            <a:cxnSpLocks/>
            <a:stCxn id="49" idx="2"/>
            <a:endCxn id="34" idx="6"/>
          </p:cNvCxnSpPr>
          <p:nvPr/>
        </p:nvCxnSpPr>
        <p:spPr>
          <a:xfrm flipH="1">
            <a:off x="4133779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4653A27-F844-F854-67E7-E09A3F27A14D}"/>
              </a:ext>
            </a:extLst>
          </p:cNvPr>
          <p:cNvCxnSpPr>
            <a:cxnSpLocks/>
            <a:stCxn id="52" idx="2"/>
            <a:endCxn id="34" idx="6"/>
          </p:cNvCxnSpPr>
          <p:nvPr/>
        </p:nvCxnSpPr>
        <p:spPr>
          <a:xfrm flipH="1">
            <a:off x="4133779" y="8873598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62CDC02-2C16-CC5A-4945-ED91B5BF6D61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6751856-CB68-C40A-7379-0E2AD5585148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B79E797-62E1-08A8-385A-A4FFE092F85D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911D22C-9038-CD0B-60B7-F4A76D1E1093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FE791C9-22A5-4611-DBE8-4BA47F7710BE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B50E273-4CDC-E35A-D0A1-0EE0823C9DE0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4AB9F43-1171-BD53-60B1-BF15A256CE4D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7E2944F-E7F0-6499-4040-D5793ADAF951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63527D2-8695-9A4E-1D86-43D6A5096763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6F7B63A-2545-DA14-CAA8-A09613D7D509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712E5E4-5F2E-4C52-2BE9-2235CBDACE77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7555353-12AC-8FB9-C35B-4660CC44E133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71309E0-B02C-99B8-30B3-4B631D9654B9}"/>
              </a:ext>
            </a:extLst>
          </p:cNvPr>
          <p:cNvCxnSpPr>
            <a:cxnSpLocks/>
          </p:cNvCxnSpPr>
          <p:nvPr/>
        </p:nvCxnSpPr>
        <p:spPr>
          <a:xfrm flipH="1">
            <a:off x="6691543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39767CA-7F67-F19F-980F-5D851CEE400D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F980C8A-D726-51B7-23F4-0ADC56FC1ED6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8AA6A62-709D-8D9E-2641-2071ECDE0B62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C006687-3F2E-914D-09D1-5E49BE9B66CC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5BE290C-6D76-3DA7-4AAC-19195DD907D8}"/>
              </a:ext>
            </a:extLst>
          </p:cNvPr>
          <p:cNvCxnSpPr>
            <a:cxnSpLocks/>
          </p:cNvCxnSpPr>
          <p:nvPr/>
        </p:nvCxnSpPr>
        <p:spPr>
          <a:xfrm flipH="1">
            <a:off x="6691543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5F15D6-6E89-65E3-FFAB-058469A2E7F2}"/>
              </a:ext>
            </a:extLst>
          </p:cNvPr>
          <p:cNvCxnSpPr>
            <a:cxnSpLocks/>
          </p:cNvCxnSpPr>
          <p:nvPr/>
        </p:nvCxnSpPr>
        <p:spPr>
          <a:xfrm flipH="1">
            <a:off x="6691543" y="53861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A497829-E21B-F0EE-8EE4-73A84C4F67CB}"/>
              </a:ext>
            </a:extLst>
          </p:cNvPr>
          <p:cNvCxnSpPr>
            <a:cxnSpLocks/>
          </p:cNvCxnSpPr>
          <p:nvPr/>
        </p:nvCxnSpPr>
        <p:spPr>
          <a:xfrm flipH="1" flipV="1">
            <a:off x="6691543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1D02CAF-A1D4-0755-A3D0-AF574B3F9925}"/>
              </a:ext>
            </a:extLst>
          </p:cNvPr>
          <p:cNvCxnSpPr>
            <a:cxnSpLocks/>
          </p:cNvCxnSpPr>
          <p:nvPr/>
        </p:nvCxnSpPr>
        <p:spPr>
          <a:xfrm flipH="1">
            <a:off x="6691543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36FF4C3-C472-A2DA-B1AC-B34F0926BF22}"/>
              </a:ext>
            </a:extLst>
          </p:cNvPr>
          <p:cNvCxnSpPr>
            <a:cxnSpLocks/>
          </p:cNvCxnSpPr>
          <p:nvPr/>
        </p:nvCxnSpPr>
        <p:spPr>
          <a:xfrm flipH="1">
            <a:off x="6691543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93457CA-B047-AC6B-6629-C547C71FEA04}"/>
              </a:ext>
            </a:extLst>
          </p:cNvPr>
          <p:cNvCxnSpPr>
            <a:cxnSpLocks/>
          </p:cNvCxnSpPr>
          <p:nvPr/>
        </p:nvCxnSpPr>
        <p:spPr>
          <a:xfrm flipH="1">
            <a:off x="6691543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8B2C791-97E4-99A8-5EC4-ED4A8165FF1A}"/>
              </a:ext>
            </a:extLst>
          </p:cNvPr>
          <p:cNvCxnSpPr>
            <a:cxnSpLocks/>
          </p:cNvCxnSpPr>
          <p:nvPr/>
        </p:nvCxnSpPr>
        <p:spPr>
          <a:xfrm flipH="1">
            <a:off x="6691543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1632829-7699-335A-DC12-EBA4F1443FF3}"/>
              </a:ext>
            </a:extLst>
          </p:cNvPr>
          <p:cNvCxnSpPr>
            <a:cxnSpLocks/>
          </p:cNvCxnSpPr>
          <p:nvPr/>
        </p:nvCxnSpPr>
        <p:spPr>
          <a:xfrm flipH="1">
            <a:off x="6691543" y="8873598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37C7E133-8B66-E596-5A1E-E7BA52C215A0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>
            <a:off x="9249309" y="1899984"/>
            <a:ext cx="1643365" cy="1148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F8A3CA-3481-1BDD-F140-D9403FE5D369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9249309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F13E9900-3C80-A75B-3B08-33C5634B0217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9249309" y="1899984"/>
            <a:ext cx="1643365" cy="3499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5DCC50F-7226-859E-E283-B81DF952AA48}"/>
              </a:ext>
            </a:extLst>
          </p:cNvPr>
          <p:cNvCxnSpPr>
            <a:cxnSpLocks/>
            <a:stCxn id="57" idx="6"/>
            <a:endCxn id="17" idx="2"/>
          </p:cNvCxnSpPr>
          <p:nvPr/>
        </p:nvCxnSpPr>
        <p:spPr>
          <a:xfrm>
            <a:off x="9249309" y="1899984"/>
            <a:ext cx="1643365" cy="581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95CE2521-CBF1-834D-7DCD-FA35711CBDB8}"/>
              </a:ext>
            </a:extLst>
          </p:cNvPr>
          <p:cNvCxnSpPr>
            <a:cxnSpLocks/>
            <a:stCxn id="53" idx="6"/>
            <a:endCxn id="61" idx="2"/>
          </p:cNvCxnSpPr>
          <p:nvPr/>
        </p:nvCxnSpPr>
        <p:spPr>
          <a:xfrm flipV="1">
            <a:off x="9249309" y="3048287"/>
            <a:ext cx="1643365" cy="13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B927E87-9ABB-F03D-7760-F261C27FC78E}"/>
              </a:ext>
            </a:extLst>
          </p:cNvPr>
          <p:cNvCxnSpPr>
            <a:cxnSpLocks/>
            <a:stCxn id="53" idx="6"/>
            <a:endCxn id="60" idx="2"/>
          </p:cNvCxnSpPr>
          <p:nvPr/>
        </p:nvCxnSpPr>
        <p:spPr>
          <a:xfrm>
            <a:off x="9249309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75F595D-8E76-D50F-1B05-76C9C5E5C4D9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9249309" y="3062034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F900CE7C-EC8A-579E-871F-E35116964707}"/>
              </a:ext>
            </a:extLst>
          </p:cNvPr>
          <p:cNvCxnSpPr>
            <a:cxnSpLocks/>
            <a:stCxn id="53" idx="6"/>
            <a:endCxn id="17" idx="2"/>
          </p:cNvCxnSpPr>
          <p:nvPr/>
        </p:nvCxnSpPr>
        <p:spPr>
          <a:xfrm>
            <a:off x="9249309" y="3062034"/>
            <a:ext cx="1643365" cy="464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9569AA4-E2A3-37BC-57AB-BB2A49143AB1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 flipV="1">
            <a:off x="9249309" y="3048287"/>
            <a:ext cx="1643365" cy="1175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25CDE970-9BFD-55FC-314E-1A00DF7B7320}"/>
              </a:ext>
            </a:extLst>
          </p:cNvPr>
          <p:cNvCxnSpPr>
            <a:cxnSpLocks/>
            <a:stCxn id="54" idx="6"/>
            <a:endCxn id="60" idx="2"/>
          </p:cNvCxnSpPr>
          <p:nvPr/>
        </p:nvCxnSpPr>
        <p:spPr>
          <a:xfrm>
            <a:off x="9249309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2C008F4-0EDB-CF36-7738-9918CD0B6B24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9249309" y="4224084"/>
            <a:ext cx="1643365" cy="1175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3899D79-6AA4-C74B-9E2F-A5EEF42D8B14}"/>
              </a:ext>
            </a:extLst>
          </p:cNvPr>
          <p:cNvCxnSpPr>
            <a:cxnSpLocks/>
            <a:stCxn id="54" idx="6"/>
            <a:endCxn id="17" idx="2"/>
          </p:cNvCxnSpPr>
          <p:nvPr/>
        </p:nvCxnSpPr>
        <p:spPr>
          <a:xfrm>
            <a:off x="9249309" y="42240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AA914C4-F130-7307-791C-15C943E4D5D4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9249309" y="3048287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999683D-06C2-F2BA-075A-4B1DB43D48D6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9249309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37DD91E-4237-C26E-E44B-B0864C6CAA33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9249309" y="5386134"/>
            <a:ext cx="1643365" cy="13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5EABD129-8F26-E3B0-686F-F511E067C14A}"/>
              </a:ext>
            </a:extLst>
          </p:cNvPr>
          <p:cNvCxnSpPr>
            <a:cxnSpLocks/>
            <a:stCxn id="55" idx="6"/>
            <a:endCxn id="17" idx="2"/>
          </p:cNvCxnSpPr>
          <p:nvPr/>
        </p:nvCxnSpPr>
        <p:spPr>
          <a:xfrm>
            <a:off x="9249309" y="53861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AF532CA-DE66-E40D-BA4B-0CFFA22244BB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9249309" y="3048287"/>
            <a:ext cx="1643365" cy="5825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FA3AF07-06B5-6A33-0D09-BD5B42906913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 flipV="1">
            <a:off x="9249309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5F52B74D-1078-4AC6-78E3-817FC69C50D4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9249309" y="5399881"/>
            <a:ext cx="1643365" cy="3473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7A8ECFBB-00CF-E138-3CC5-A880043C488A}"/>
              </a:ext>
            </a:extLst>
          </p:cNvPr>
          <p:cNvCxnSpPr>
            <a:cxnSpLocks/>
            <a:stCxn id="58" idx="6"/>
            <a:endCxn id="17" idx="2"/>
          </p:cNvCxnSpPr>
          <p:nvPr/>
        </p:nvCxnSpPr>
        <p:spPr>
          <a:xfrm flipV="1">
            <a:off x="9249309" y="7710234"/>
            <a:ext cx="1643365" cy="1163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2DA4109-C95F-9D28-933D-C6353484012A}"/>
                  </a:ext>
                </a:extLst>
              </p:cNvPr>
              <p:cNvSpPr/>
              <p:nvPr/>
            </p:nvSpPr>
            <p:spPr>
              <a:xfrm>
                <a:off x="3215873" y="71666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2DA4109-C95F-9D28-933D-C63534840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73" y="7166652"/>
                <a:ext cx="914400" cy="9144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D9570FB-65F9-CA04-EE88-08514B3EC084}"/>
                  </a:ext>
                </a:extLst>
              </p:cNvPr>
              <p:cNvSpPr/>
              <p:nvPr/>
            </p:nvSpPr>
            <p:spPr>
              <a:xfrm>
                <a:off x="5773638" y="71666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D9570FB-65F9-CA04-EE88-08514B3EC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638" y="7166652"/>
                <a:ext cx="914400" cy="9144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5855016-F524-1A40-4882-D86CCA84880F}"/>
                  </a:ext>
                </a:extLst>
              </p:cNvPr>
              <p:cNvSpPr/>
              <p:nvPr/>
            </p:nvSpPr>
            <p:spPr>
              <a:xfrm>
                <a:off x="8331403" y="7199923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5855016-F524-1A40-4882-D86CCA848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403" y="7199923"/>
                <a:ext cx="914400" cy="9144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87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22F3B96-FA68-CBC5-5875-F15B75EBE613}"/>
                  </a:ext>
                </a:extLst>
              </p:cNvPr>
              <p:cNvSpPr/>
              <p:nvPr/>
            </p:nvSpPr>
            <p:spPr>
              <a:xfrm>
                <a:off x="641081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22F3B96-FA68-CBC5-5875-F15B75EBE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1" y="260483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43FD6D2-20BE-7648-9918-A79C4B8635BA}"/>
                  </a:ext>
                </a:extLst>
              </p:cNvPr>
              <p:cNvSpPr/>
              <p:nvPr/>
            </p:nvSpPr>
            <p:spPr>
              <a:xfrm>
                <a:off x="641081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43FD6D2-20BE-7648-9918-A79C4B863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1" y="3766884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33A610-9875-0FC7-58B3-6D1C2DD3D40A}"/>
                  </a:ext>
                </a:extLst>
              </p:cNvPr>
              <p:cNvSpPr/>
              <p:nvPr/>
            </p:nvSpPr>
            <p:spPr>
              <a:xfrm>
                <a:off x="641081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33A610-9875-0FC7-58B3-6D1C2DD3D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1" y="4928934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48BDD70-BD3B-8F79-6B3F-DA9FB7B6B6B8}"/>
                  </a:ext>
                </a:extLst>
              </p:cNvPr>
              <p:cNvSpPr/>
              <p:nvPr/>
            </p:nvSpPr>
            <p:spPr>
              <a:xfrm>
                <a:off x="641081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48BDD70-BD3B-8F79-6B3F-DA9FB7B6B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1" y="1442784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828D400-5976-2BA1-9B79-13A91CB3CA2D}"/>
                  </a:ext>
                </a:extLst>
              </p:cNvPr>
              <p:cNvSpPr/>
              <p:nvPr/>
            </p:nvSpPr>
            <p:spPr>
              <a:xfrm>
                <a:off x="641081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828D400-5976-2BA1-9B79-13A91CB3C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1" y="8416398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BEF1F4E-3947-94FA-F5E8-ACEF1504D396}"/>
                  </a:ext>
                </a:extLst>
              </p:cNvPr>
              <p:cNvSpPr/>
              <p:nvPr/>
            </p:nvSpPr>
            <p:spPr>
              <a:xfrm>
                <a:off x="3198846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BEF1F4E-3947-94FA-F5E8-ACEF1504D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46" y="2604834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FCC601E-FC20-2AC5-386F-B3A292DBBB6B}"/>
                  </a:ext>
                </a:extLst>
              </p:cNvPr>
              <p:cNvSpPr/>
              <p:nvPr/>
            </p:nvSpPr>
            <p:spPr>
              <a:xfrm>
                <a:off x="3198846" y="3766884"/>
                <a:ext cx="914400" cy="914400"/>
              </a:xfrm>
              <a:prstGeom prst="ellipse">
                <a:avLst/>
              </a:prstGeom>
              <a:solidFill>
                <a:srgbClr val="F7F0F8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FCC601E-FC20-2AC5-386F-B3A292DB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46" y="3766884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B5B4AA4-45B3-84F6-09D1-D686B6A5F2D9}"/>
                  </a:ext>
                </a:extLst>
              </p:cNvPr>
              <p:cNvSpPr/>
              <p:nvPr/>
            </p:nvSpPr>
            <p:spPr>
              <a:xfrm>
                <a:off x="3198846" y="4928934"/>
                <a:ext cx="914400" cy="914400"/>
              </a:xfrm>
              <a:prstGeom prst="ellipse">
                <a:avLst/>
              </a:prstGeom>
              <a:solidFill>
                <a:srgbClr val="F7F0F8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B5B4AA4-45B3-84F6-09D1-D686B6A5F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46" y="4928934"/>
                <a:ext cx="914400" cy="914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06C8561-8DBA-7157-A4E2-9772C83402B5}"/>
                  </a:ext>
                </a:extLst>
              </p:cNvPr>
              <p:cNvSpPr/>
              <p:nvPr/>
            </p:nvSpPr>
            <p:spPr>
              <a:xfrm>
                <a:off x="3198846" y="1442784"/>
                <a:ext cx="914400" cy="914400"/>
              </a:xfrm>
              <a:prstGeom prst="ellipse">
                <a:avLst/>
              </a:prstGeom>
              <a:solidFill>
                <a:srgbClr val="F7F0F8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06C8561-8DBA-7157-A4E2-9772C83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46" y="1442784"/>
                <a:ext cx="914400" cy="914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7189859-6325-BB7F-49A3-BE926BCE6073}"/>
                  </a:ext>
                </a:extLst>
              </p:cNvPr>
              <p:cNvSpPr/>
              <p:nvPr/>
            </p:nvSpPr>
            <p:spPr>
              <a:xfrm>
                <a:off x="3198846" y="8416398"/>
                <a:ext cx="914400" cy="914400"/>
              </a:xfrm>
              <a:prstGeom prst="ellipse">
                <a:avLst/>
              </a:prstGeom>
              <a:solidFill>
                <a:srgbClr val="F7F0F8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7189859-6325-BB7F-49A3-BE926BCE6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46" y="8416398"/>
                <a:ext cx="914400" cy="914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9860D0-8E03-77E7-90F7-1231AD3B4E65}"/>
              </a:ext>
            </a:extLst>
          </p:cNvPr>
          <p:cNvCxnSpPr>
            <a:cxnSpLocks/>
            <a:stCxn id="22" idx="2"/>
            <a:endCxn id="12" idx="6"/>
          </p:cNvCxnSpPr>
          <p:nvPr/>
        </p:nvCxnSpPr>
        <p:spPr>
          <a:xfrm flipH="1">
            <a:off x="1555481" y="1899984"/>
            <a:ext cx="164336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61AE0F-6245-7A85-4B86-033CD868C8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1555481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B2B3BE-3B9B-EAB9-A2D9-91089FF2AEB3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 flipV="1">
            <a:off x="1555481" y="1899984"/>
            <a:ext cx="1643365" cy="232410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A75F67-D216-75BF-AA6C-E4C8232B85D9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 flipV="1">
            <a:off x="1555481" y="1899984"/>
            <a:ext cx="1643365" cy="348615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677200C-D9C6-C65D-E358-968232ACB6AB}"/>
                  </a:ext>
                </a:extLst>
              </p:cNvPr>
              <p:cNvSpPr/>
              <p:nvPr/>
            </p:nvSpPr>
            <p:spPr>
              <a:xfrm>
                <a:off x="641081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677200C-D9C6-C65D-E358-968232ACB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1" y="6214152"/>
                <a:ext cx="914400" cy="914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8D6E735-48FD-5F92-FABC-253968C2258D}"/>
                  </a:ext>
                </a:extLst>
              </p:cNvPr>
              <p:cNvSpPr/>
              <p:nvPr/>
            </p:nvSpPr>
            <p:spPr>
              <a:xfrm>
                <a:off x="3198846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8D6E735-48FD-5F92-FABC-253968C22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46" y="6214152"/>
                <a:ext cx="914400" cy="914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CEB10F-5EDE-51B5-3C38-08ED029B6FA2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 flipV="1">
            <a:off x="1555481" y="1899984"/>
            <a:ext cx="1643365" cy="697361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EC1918-6151-F1FA-9424-52FF801AD424}"/>
              </a:ext>
            </a:extLst>
          </p:cNvPr>
          <p:cNvCxnSpPr>
            <a:cxnSpLocks/>
            <a:stCxn id="22" idx="2"/>
            <a:endCxn id="8" idx="6"/>
          </p:cNvCxnSpPr>
          <p:nvPr/>
        </p:nvCxnSpPr>
        <p:spPr>
          <a:xfrm flipH="1">
            <a:off x="1555481" y="1899984"/>
            <a:ext cx="1643365" cy="116205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096B0F-2393-B71E-02AB-1274D1F0E888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1555481" y="30620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3512CF-15B1-B4CE-CB56-B61FE438DEB1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55481" y="3062034"/>
            <a:ext cx="1643365" cy="116205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FAE916-F472-CB04-CC60-22FFF546E654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 flipV="1">
            <a:off x="1555481" y="3062034"/>
            <a:ext cx="1643365" cy="232410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CB08AC-6634-327F-F915-15567FCC8A2E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 flipV="1">
            <a:off x="1555481" y="3062034"/>
            <a:ext cx="1643365" cy="581156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071AF3-A9E1-AE8F-881B-E066A5A684C2}"/>
              </a:ext>
            </a:extLst>
          </p:cNvPr>
          <p:cNvCxnSpPr>
            <a:cxnSpLocks/>
            <a:stCxn id="22" idx="2"/>
            <a:endCxn id="10" idx="6"/>
          </p:cNvCxnSpPr>
          <p:nvPr/>
        </p:nvCxnSpPr>
        <p:spPr>
          <a:xfrm flipH="1">
            <a:off x="1555481" y="1899984"/>
            <a:ext cx="1643365" cy="232410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F8CED7-27E7-15D8-F480-355680C32B1D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55481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3B67D4-88A5-E207-6C88-2148F8553163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55481" y="4224084"/>
            <a:ext cx="164336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7DD902-1F29-1936-19C2-D3DF3237FFFA}"/>
              </a:ext>
            </a:extLst>
          </p:cNvPr>
          <p:cNvCxnSpPr>
            <a:cxnSpLocks/>
            <a:stCxn id="16" idx="2"/>
            <a:endCxn id="10" idx="6"/>
          </p:cNvCxnSpPr>
          <p:nvPr/>
        </p:nvCxnSpPr>
        <p:spPr>
          <a:xfrm flipH="1" flipV="1">
            <a:off x="1555481" y="4224084"/>
            <a:ext cx="1643365" cy="116205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08E07C-1DC3-5342-6E33-F28097D94BD6}"/>
              </a:ext>
            </a:extLst>
          </p:cNvPr>
          <p:cNvCxnSpPr>
            <a:cxnSpLocks/>
            <a:stCxn id="23" idx="2"/>
            <a:endCxn id="10" idx="6"/>
          </p:cNvCxnSpPr>
          <p:nvPr/>
        </p:nvCxnSpPr>
        <p:spPr>
          <a:xfrm flipH="1" flipV="1">
            <a:off x="1555481" y="4224084"/>
            <a:ext cx="1643365" cy="464951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5CD964-6810-3C55-7A52-9EE3DB3BC115}"/>
              </a:ext>
            </a:extLst>
          </p:cNvPr>
          <p:cNvCxnSpPr>
            <a:cxnSpLocks/>
            <a:stCxn id="22" idx="2"/>
            <a:endCxn id="11" idx="6"/>
          </p:cNvCxnSpPr>
          <p:nvPr/>
        </p:nvCxnSpPr>
        <p:spPr>
          <a:xfrm flipH="1">
            <a:off x="1555481" y="1899984"/>
            <a:ext cx="1643365" cy="348615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CC6491-DC7E-CF11-3C7B-3475C8F31168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1555481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7108BF-C5D1-F741-E988-D9693EE2ABB8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>
            <a:off x="1555481" y="4224084"/>
            <a:ext cx="1643365" cy="116205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809E77-2EB6-567C-4967-BE558A1518D2}"/>
              </a:ext>
            </a:extLst>
          </p:cNvPr>
          <p:cNvCxnSpPr>
            <a:cxnSpLocks/>
            <a:stCxn id="16" idx="2"/>
            <a:endCxn id="11" idx="6"/>
          </p:cNvCxnSpPr>
          <p:nvPr/>
        </p:nvCxnSpPr>
        <p:spPr>
          <a:xfrm flipH="1">
            <a:off x="1555481" y="5386134"/>
            <a:ext cx="164336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0B90A9-3A93-5ECF-B392-9A9E9DECF23A}"/>
              </a:ext>
            </a:extLst>
          </p:cNvPr>
          <p:cNvCxnSpPr>
            <a:cxnSpLocks/>
            <a:stCxn id="23" idx="2"/>
            <a:endCxn id="11" idx="6"/>
          </p:cNvCxnSpPr>
          <p:nvPr/>
        </p:nvCxnSpPr>
        <p:spPr>
          <a:xfrm flipH="1" flipV="1">
            <a:off x="1555481" y="5386134"/>
            <a:ext cx="1643365" cy="348746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21AC0C-27B9-1415-A05C-F61B30920BD0}"/>
              </a:ext>
            </a:extLst>
          </p:cNvPr>
          <p:cNvCxnSpPr>
            <a:cxnSpLocks/>
            <a:stCxn id="22" idx="2"/>
            <a:endCxn id="13" idx="6"/>
          </p:cNvCxnSpPr>
          <p:nvPr/>
        </p:nvCxnSpPr>
        <p:spPr>
          <a:xfrm flipH="1">
            <a:off x="1555481" y="1899984"/>
            <a:ext cx="1643365" cy="697361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21475D-ED79-7DB7-A25B-A15FE8C7592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1555481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184EB5-D2D8-D70D-278F-CE0547CB1F66}"/>
              </a:ext>
            </a:extLst>
          </p:cNvPr>
          <p:cNvCxnSpPr>
            <a:cxnSpLocks/>
            <a:stCxn id="15" idx="2"/>
            <a:endCxn id="13" idx="6"/>
          </p:cNvCxnSpPr>
          <p:nvPr/>
        </p:nvCxnSpPr>
        <p:spPr>
          <a:xfrm flipH="1">
            <a:off x="1555481" y="4224084"/>
            <a:ext cx="1643365" cy="464951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06B6B9-426C-2A5E-6FDF-84834D9EA70C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>
            <a:off x="1555481" y="5386134"/>
            <a:ext cx="1643365" cy="348746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653A27-F844-F854-67E7-E09A3F27A14D}"/>
              </a:ext>
            </a:extLst>
          </p:cNvPr>
          <p:cNvCxnSpPr>
            <a:cxnSpLocks/>
            <a:stCxn id="23" idx="2"/>
            <a:endCxn id="13" idx="6"/>
          </p:cNvCxnSpPr>
          <p:nvPr/>
        </p:nvCxnSpPr>
        <p:spPr>
          <a:xfrm flipH="1">
            <a:off x="1555481" y="8873598"/>
            <a:ext cx="164336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DA4109-C95F-9D28-933D-C6353484012A}"/>
                  </a:ext>
                </a:extLst>
              </p:cNvPr>
              <p:cNvSpPr/>
              <p:nvPr/>
            </p:nvSpPr>
            <p:spPr>
              <a:xfrm>
                <a:off x="637575" y="71666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DA4109-C95F-9D28-933D-C63534840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75" y="7166652"/>
                <a:ext cx="914400" cy="914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570FB-65F9-CA04-EE88-08514B3EC084}"/>
                  </a:ext>
                </a:extLst>
              </p:cNvPr>
              <p:cNvSpPr/>
              <p:nvPr/>
            </p:nvSpPr>
            <p:spPr>
              <a:xfrm>
                <a:off x="3195340" y="71666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570FB-65F9-CA04-EE88-08514B3EC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40" y="7166652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1915BFC-7DF2-1836-7B79-19BF0328E2F0}"/>
                  </a:ext>
                </a:extLst>
              </p:cNvPr>
              <p:cNvSpPr txBox="1"/>
              <p:nvPr/>
            </p:nvSpPr>
            <p:spPr>
              <a:xfrm>
                <a:off x="4169308" y="2343696"/>
                <a:ext cx="6823215" cy="143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act</m:t>
                          </m:r>
                          <m:r>
                            <a:rPr kumimoji="0" 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0" 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fn</m:t>
                          </m:r>
                        </m:sub>
                      </m:sSub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2, </m:t>
                                  </m:r>
                                  <m: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1915BFC-7DF2-1836-7B79-19BF0328E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308" y="2343696"/>
                <a:ext cx="6823215" cy="14366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6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142</TotalTime>
  <Words>51</Words>
  <Application>Microsoft Office PowerPoint</Application>
  <PresentationFormat>Custom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Dutta</dc:creator>
  <cp:lastModifiedBy>Anurag Dutta</cp:lastModifiedBy>
  <cp:revision>2</cp:revision>
  <dcterms:created xsi:type="dcterms:W3CDTF">2024-08-08T05:16:26Z</dcterms:created>
  <dcterms:modified xsi:type="dcterms:W3CDTF">2024-08-10T13:10:25Z</dcterms:modified>
</cp:coreProperties>
</file>