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74C"/>
    <a:srgbClr val="9C45AF"/>
    <a:srgbClr val="D6B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FAF6-29A7-4807-804E-F8A4BC55A1A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47EE-41D0-4C22-B214-8E3E516CC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8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4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2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9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2528-5A41-4688-BB72-A8DAB5E35F0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/>
              <p:nvPr/>
            </p:nvSpPr>
            <p:spPr>
              <a:xfrm>
                <a:off x="658108" y="26048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260483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/>
              <p:nvPr/>
            </p:nvSpPr>
            <p:spPr>
              <a:xfrm>
                <a:off x="3219379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260483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/>
              <p:nvPr/>
            </p:nvSpPr>
            <p:spPr>
              <a:xfrm>
                <a:off x="10892674" y="725303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725303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/>
              <p:nvPr/>
            </p:nvSpPr>
            <p:spPr>
              <a:xfrm>
                <a:off x="658108" y="376688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376688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/>
              <p:nvPr/>
            </p:nvSpPr>
            <p:spPr>
              <a:xfrm>
                <a:off x="658108" y="49289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4928934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/>
              <p:nvPr/>
            </p:nvSpPr>
            <p:spPr>
              <a:xfrm>
                <a:off x="658108" y="6090984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rgbClr val="9C45A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9C45A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6090984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/>
              <p:nvPr/>
            </p:nvSpPr>
            <p:spPr>
              <a:xfrm>
                <a:off x="658108" y="72530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7253034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/>
              <p:nvPr/>
            </p:nvSpPr>
            <p:spPr>
              <a:xfrm>
                <a:off x="3219379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3766884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/>
              <p:nvPr/>
            </p:nvSpPr>
            <p:spPr>
              <a:xfrm>
                <a:off x="3219379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4928934"/>
                <a:ext cx="914400" cy="914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/>
              <p:nvPr/>
            </p:nvSpPr>
            <p:spPr>
              <a:xfrm>
                <a:off x="3219379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1442784"/>
                <a:ext cx="914400" cy="914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/>
              <p:nvPr/>
            </p:nvSpPr>
            <p:spPr>
              <a:xfrm>
                <a:off x="3219379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8416398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/>
              <p:nvPr/>
            </p:nvSpPr>
            <p:spPr>
              <a:xfrm>
                <a:off x="5777144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2604834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/>
              <p:nvPr/>
            </p:nvSpPr>
            <p:spPr>
              <a:xfrm>
                <a:off x="5777144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3766884"/>
                <a:ext cx="914400" cy="914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/>
              <p:nvPr/>
            </p:nvSpPr>
            <p:spPr>
              <a:xfrm>
                <a:off x="5777144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4928934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/>
              <p:nvPr/>
            </p:nvSpPr>
            <p:spPr>
              <a:xfrm>
                <a:off x="5777144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1442784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/>
              <p:nvPr/>
            </p:nvSpPr>
            <p:spPr>
              <a:xfrm>
                <a:off x="5777144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8416398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/>
              <p:nvPr/>
            </p:nvSpPr>
            <p:spPr>
              <a:xfrm>
                <a:off x="8334909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2604834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/>
              <p:nvPr/>
            </p:nvSpPr>
            <p:spPr>
              <a:xfrm>
                <a:off x="8334909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3766884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/>
              <p:nvPr/>
            </p:nvSpPr>
            <p:spPr>
              <a:xfrm>
                <a:off x="8334909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4928934"/>
                <a:ext cx="914400" cy="9144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/>
              <p:nvPr/>
            </p:nvSpPr>
            <p:spPr>
              <a:xfrm>
                <a:off x="8334909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1442784"/>
                <a:ext cx="914400" cy="9144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/>
              <p:nvPr/>
            </p:nvSpPr>
            <p:spPr>
              <a:xfrm>
                <a:off x="8334909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8416398"/>
                <a:ext cx="914400" cy="9144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/>
              <p:nvPr/>
            </p:nvSpPr>
            <p:spPr>
              <a:xfrm>
                <a:off x="10892674" y="4942681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4942681"/>
                <a:ext cx="914400" cy="9144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/>
              <p:nvPr/>
            </p:nvSpPr>
            <p:spPr>
              <a:xfrm>
                <a:off x="10892674" y="376688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3766884"/>
                <a:ext cx="914400" cy="91440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/>
              <p:nvPr/>
            </p:nvSpPr>
            <p:spPr>
              <a:xfrm>
                <a:off x="10892674" y="2591087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2591087"/>
                <a:ext cx="914400" cy="91440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27DC55-7E8B-01E8-D6C5-27CBE4EECC14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572508" y="18999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E68CA7-A25D-50C1-ED30-510C8876C09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572508" y="30620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5B7665-6EEE-17A2-E390-EE71A78078F4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572508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0619C6-10D1-B3A3-AF36-2F1A8C3D6B2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72508" y="3062034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544E18-6E63-99D9-B1EF-CE76CAAD3C7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572508" y="3062034"/>
            <a:ext cx="1646871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6B8254-FE67-B77B-4B5E-D4A8F1EC8B30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 flipV="1">
            <a:off x="1572508" y="189998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480D53C-91BD-4272-8547-162D1950FBF6}"/>
              </a:ext>
            </a:extLst>
          </p:cNvPr>
          <p:cNvCxnSpPr>
            <a:cxnSpLocks/>
            <a:stCxn id="18" idx="6"/>
            <a:endCxn id="9" idx="2"/>
          </p:cNvCxnSpPr>
          <p:nvPr/>
        </p:nvCxnSpPr>
        <p:spPr>
          <a:xfrm flipV="1">
            <a:off x="1572508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378B2-8D76-0EFB-71B8-2C1D7A369FA3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1572508" y="422408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335A71-E429-DC65-6C3C-5F62101684B6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>
            <a:off x="1572508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110B49-F29D-4761-6344-4C95AA68D643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572508" y="4224084"/>
            <a:ext cx="1646871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1AB624-402F-6845-3EBB-DEDA680B628A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1572508" y="18999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AC2DA27-83F5-408E-BF69-28F0FD8FF559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 flipV="1">
            <a:off x="1572508" y="30620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F3ACD5F-FA71-B6EE-EE2A-6FC2EBAB941E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1572508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C11E30-A165-0D4E-D872-F74336E343DB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1572508" y="53861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47874EB-3DED-07B5-BB85-30A6740129A1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>
            <a:off x="1572508" y="5386134"/>
            <a:ext cx="1646871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F1BA39-EBC6-317B-ECFC-DA0B29B78FC4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V="1">
            <a:off x="1572508" y="1899984"/>
            <a:ext cx="1646871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0CE5D0-35D1-0095-C946-71FDB848114E}"/>
              </a:ext>
            </a:extLst>
          </p:cNvPr>
          <p:cNvCxnSpPr>
            <a:cxnSpLocks/>
            <a:stCxn id="21" idx="6"/>
            <a:endCxn id="9" idx="2"/>
          </p:cNvCxnSpPr>
          <p:nvPr/>
        </p:nvCxnSpPr>
        <p:spPr>
          <a:xfrm flipV="1">
            <a:off x="1572508" y="3062034"/>
            <a:ext cx="1646871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1D7CAC1-AF9A-CDAF-116A-7F50F6101B69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1572508" y="42240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79BEBB-D023-FD1A-EF0E-886BE38C9CBF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1572508" y="53861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3E2AE-4C3D-DE8F-7399-096FE98BA8EB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>
            <a:off x="1572508" y="7710234"/>
            <a:ext cx="1646871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C9860D0-8E03-77E7-90F7-1231AD3B4E65}"/>
              </a:ext>
            </a:extLst>
          </p:cNvPr>
          <p:cNvCxnSpPr>
            <a:cxnSpLocks/>
            <a:stCxn id="51" idx="2"/>
            <a:endCxn id="33" idx="6"/>
          </p:cNvCxnSpPr>
          <p:nvPr/>
        </p:nvCxnSpPr>
        <p:spPr>
          <a:xfrm flipH="1">
            <a:off x="4133779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861AE0F-6245-7A85-4B86-033CD868C85C}"/>
              </a:ext>
            </a:extLst>
          </p:cNvPr>
          <p:cNvCxnSpPr>
            <a:cxnSpLocks/>
            <a:stCxn id="47" idx="2"/>
            <a:endCxn id="33" idx="6"/>
          </p:cNvCxnSpPr>
          <p:nvPr/>
        </p:nvCxnSpPr>
        <p:spPr>
          <a:xfrm flipH="1" flipV="1">
            <a:off x="4133779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9B2B3BE-3B9B-EAB9-A2D9-91089FF2AEB3}"/>
              </a:ext>
            </a:extLst>
          </p:cNvPr>
          <p:cNvCxnSpPr>
            <a:cxnSpLocks/>
            <a:stCxn id="48" idx="2"/>
            <a:endCxn id="33" idx="6"/>
          </p:cNvCxnSpPr>
          <p:nvPr/>
        </p:nvCxnSpPr>
        <p:spPr>
          <a:xfrm flipH="1" flipV="1">
            <a:off x="413377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A75F67-D216-75BF-AA6C-E4C8232B85D9}"/>
              </a:ext>
            </a:extLst>
          </p:cNvPr>
          <p:cNvCxnSpPr>
            <a:cxnSpLocks/>
            <a:stCxn id="49" idx="2"/>
            <a:endCxn id="33" idx="6"/>
          </p:cNvCxnSpPr>
          <p:nvPr/>
        </p:nvCxnSpPr>
        <p:spPr>
          <a:xfrm flipH="1" flipV="1">
            <a:off x="4133779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/>
              <p:nvPr/>
            </p:nvSpPr>
            <p:spPr>
              <a:xfrm>
                <a:off x="3219379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6214152"/>
                <a:ext cx="914400" cy="9144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/>
              <p:nvPr/>
            </p:nvSpPr>
            <p:spPr>
              <a:xfrm>
                <a:off x="5777144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6214152"/>
                <a:ext cx="914400" cy="9144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/>
              <p:nvPr/>
            </p:nvSpPr>
            <p:spPr>
              <a:xfrm>
                <a:off x="8334909" y="62474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6247423"/>
                <a:ext cx="914400" cy="9144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/>
              <p:nvPr/>
            </p:nvSpPr>
            <p:spPr>
              <a:xfrm>
                <a:off x="10892674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rgbClr val="50274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50274C"/>
                  </a:solidFill>
                </a:endParaRPr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6214152"/>
                <a:ext cx="914400" cy="9144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6CEB10F-5EDE-51B5-3C38-08ED029B6FA2}"/>
              </a:ext>
            </a:extLst>
          </p:cNvPr>
          <p:cNvCxnSpPr>
            <a:cxnSpLocks/>
            <a:stCxn id="52" idx="2"/>
            <a:endCxn id="33" idx="6"/>
          </p:cNvCxnSpPr>
          <p:nvPr/>
        </p:nvCxnSpPr>
        <p:spPr>
          <a:xfrm flipH="1" flipV="1">
            <a:off x="4133779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3EC1918-6151-F1FA-9424-52FF801AD424}"/>
              </a:ext>
            </a:extLst>
          </p:cNvPr>
          <p:cNvCxnSpPr>
            <a:cxnSpLocks/>
            <a:stCxn id="51" idx="2"/>
            <a:endCxn id="9" idx="6"/>
          </p:cNvCxnSpPr>
          <p:nvPr/>
        </p:nvCxnSpPr>
        <p:spPr>
          <a:xfrm flipH="1">
            <a:off x="4133779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B096B0F-2393-B71E-02AB-1274D1F0E888}"/>
              </a:ext>
            </a:extLst>
          </p:cNvPr>
          <p:cNvCxnSpPr>
            <a:cxnSpLocks/>
            <a:stCxn id="47" idx="2"/>
            <a:endCxn id="9" idx="6"/>
          </p:cNvCxnSpPr>
          <p:nvPr/>
        </p:nvCxnSpPr>
        <p:spPr>
          <a:xfrm flipH="1">
            <a:off x="4133779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3512CF-15B1-B4CE-CB56-B61FE438DEB1}"/>
              </a:ext>
            </a:extLst>
          </p:cNvPr>
          <p:cNvCxnSpPr>
            <a:cxnSpLocks/>
            <a:stCxn id="48" idx="2"/>
            <a:endCxn id="9" idx="6"/>
          </p:cNvCxnSpPr>
          <p:nvPr/>
        </p:nvCxnSpPr>
        <p:spPr>
          <a:xfrm flipH="1" flipV="1">
            <a:off x="413377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FAE916-F472-CB04-CC60-22FFF546E654}"/>
              </a:ext>
            </a:extLst>
          </p:cNvPr>
          <p:cNvCxnSpPr>
            <a:cxnSpLocks/>
            <a:stCxn id="49" idx="2"/>
            <a:endCxn id="9" idx="6"/>
          </p:cNvCxnSpPr>
          <p:nvPr/>
        </p:nvCxnSpPr>
        <p:spPr>
          <a:xfrm flipH="1" flipV="1">
            <a:off x="4133779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1CB08AC-6634-327F-F915-15567FCC8A2E}"/>
              </a:ext>
            </a:extLst>
          </p:cNvPr>
          <p:cNvCxnSpPr>
            <a:cxnSpLocks/>
            <a:stCxn id="52" idx="2"/>
            <a:endCxn id="9" idx="6"/>
          </p:cNvCxnSpPr>
          <p:nvPr/>
        </p:nvCxnSpPr>
        <p:spPr>
          <a:xfrm flipH="1" flipV="1">
            <a:off x="4133779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071AF3-A9E1-AE8F-881B-E066A5A684C2}"/>
              </a:ext>
            </a:extLst>
          </p:cNvPr>
          <p:cNvCxnSpPr>
            <a:cxnSpLocks/>
            <a:stCxn id="51" idx="2"/>
            <a:endCxn id="30" idx="6"/>
          </p:cNvCxnSpPr>
          <p:nvPr/>
        </p:nvCxnSpPr>
        <p:spPr>
          <a:xfrm flipH="1">
            <a:off x="413377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9F8CED7-27E7-15D8-F480-355680C32B1D}"/>
              </a:ext>
            </a:extLst>
          </p:cNvPr>
          <p:cNvCxnSpPr>
            <a:cxnSpLocks/>
            <a:stCxn id="47" idx="2"/>
            <a:endCxn id="30" idx="6"/>
          </p:cNvCxnSpPr>
          <p:nvPr/>
        </p:nvCxnSpPr>
        <p:spPr>
          <a:xfrm flipH="1">
            <a:off x="413377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13B67D4-88A5-E207-6C88-2148F8553163}"/>
              </a:ext>
            </a:extLst>
          </p:cNvPr>
          <p:cNvCxnSpPr>
            <a:cxnSpLocks/>
            <a:stCxn id="48" idx="2"/>
            <a:endCxn id="30" idx="6"/>
          </p:cNvCxnSpPr>
          <p:nvPr/>
        </p:nvCxnSpPr>
        <p:spPr>
          <a:xfrm flipH="1">
            <a:off x="4133779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B7DD902-1F29-1936-19C2-D3DF3237FFFA}"/>
              </a:ext>
            </a:extLst>
          </p:cNvPr>
          <p:cNvCxnSpPr>
            <a:cxnSpLocks/>
            <a:stCxn id="49" idx="2"/>
            <a:endCxn id="30" idx="6"/>
          </p:cNvCxnSpPr>
          <p:nvPr/>
        </p:nvCxnSpPr>
        <p:spPr>
          <a:xfrm flipH="1" flipV="1">
            <a:off x="413377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A08E07C-1DC3-5342-6E33-F28097D94BD6}"/>
              </a:ext>
            </a:extLst>
          </p:cNvPr>
          <p:cNvCxnSpPr>
            <a:cxnSpLocks/>
            <a:stCxn id="52" idx="2"/>
            <a:endCxn id="30" idx="6"/>
          </p:cNvCxnSpPr>
          <p:nvPr/>
        </p:nvCxnSpPr>
        <p:spPr>
          <a:xfrm flipH="1" flipV="1">
            <a:off x="413377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A5CD964-6810-3C55-7A52-9EE3DB3BC115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4133779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4CC6491-DC7E-CF11-3C7B-3475C8F31168}"/>
              </a:ext>
            </a:extLst>
          </p:cNvPr>
          <p:cNvCxnSpPr>
            <a:cxnSpLocks/>
            <a:stCxn id="47" idx="2"/>
            <a:endCxn id="31" idx="6"/>
          </p:cNvCxnSpPr>
          <p:nvPr/>
        </p:nvCxnSpPr>
        <p:spPr>
          <a:xfrm flipH="1">
            <a:off x="4133779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27108BF-C5D1-F741-E988-D9693EE2ABB8}"/>
              </a:ext>
            </a:extLst>
          </p:cNvPr>
          <p:cNvCxnSpPr>
            <a:cxnSpLocks/>
            <a:stCxn id="48" idx="2"/>
            <a:endCxn id="31" idx="6"/>
          </p:cNvCxnSpPr>
          <p:nvPr/>
        </p:nvCxnSpPr>
        <p:spPr>
          <a:xfrm flipH="1">
            <a:off x="413377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2809E77-2EB6-567C-4967-BE558A1518D2}"/>
              </a:ext>
            </a:extLst>
          </p:cNvPr>
          <p:cNvCxnSpPr>
            <a:cxnSpLocks/>
            <a:stCxn id="49" idx="2"/>
            <a:endCxn id="31" idx="6"/>
          </p:cNvCxnSpPr>
          <p:nvPr/>
        </p:nvCxnSpPr>
        <p:spPr>
          <a:xfrm flipH="1">
            <a:off x="4133779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D0B90A9-3A93-5ECF-B392-9A9E9DECF23A}"/>
              </a:ext>
            </a:extLst>
          </p:cNvPr>
          <p:cNvCxnSpPr>
            <a:cxnSpLocks/>
            <a:stCxn id="52" idx="2"/>
            <a:endCxn id="31" idx="6"/>
          </p:cNvCxnSpPr>
          <p:nvPr/>
        </p:nvCxnSpPr>
        <p:spPr>
          <a:xfrm flipH="1" flipV="1">
            <a:off x="4133779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21AC0C-27B9-1415-A05C-F61B30920BD0}"/>
              </a:ext>
            </a:extLst>
          </p:cNvPr>
          <p:cNvCxnSpPr>
            <a:cxnSpLocks/>
            <a:stCxn id="51" idx="2"/>
            <a:endCxn id="34" idx="6"/>
          </p:cNvCxnSpPr>
          <p:nvPr/>
        </p:nvCxnSpPr>
        <p:spPr>
          <a:xfrm flipH="1">
            <a:off x="4133779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821475D-ED79-7DB7-A25B-A15FE8C75921}"/>
              </a:ext>
            </a:extLst>
          </p:cNvPr>
          <p:cNvCxnSpPr>
            <a:cxnSpLocks/>
            <a:stCxn id="47" idx="2"/>
            <a:endCxn id="34" idx="6"/>
          </p:cNvCxnSpPr>
          <p:nvPr/>
        </p:nvCxnSpPr>
        <p:spPr>
          <a:xfrm flipH="1">
            <a:off x="4133779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0184EB5-D2D8-D70D-278F-CE0547CB1F66}"/>
              </a:ext>
            </a:extLst>
          </p:cNvPr>
          <p:cNvCxnSpPr>
            <a:cxnSpLocks/>
            <a:stCxn id="48" idx="2"/>
            <a:endCxn id="34" idx="6"/>
          </p:cNvCxnSpPr>
          <p:nvPr/>
        </p:nvCxnSpPr>
        <p:spPr>
          <a:xfrm flipH="1">
            <a:off x="413377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E06B6B9-426C-2A5E-6FDF-84834D9EA70C}"/>
              </a:ext>
            </a:extLst>
          </p:cNvPr>
          <p:cNvCxnSpPr>
            <a:cxnSpLocks/>
            <a:stCxn id="49" idx="2"/>
            <a:endCxn id="34" idx="6"/>
          </p:cNvCxnSpPr>
          <p:nvPr/>
        </p:nvCxnSpPr>
        <p:spPr>
          <a:xfrm flipH="1">
            <a:off x="4133779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4653A27-F844-F854-67E7-E09A3F27A14D}"/>
              </a:ext>
            </a:extLst>
          </p:cNvPr>
          <p:cNvCxnSpPr>
            <a:cxnSpLocks/>
            <a:stCxn id="52" idx="2"/>
            <a:endCxn id="34" idx="6"/>
          </p:cNvCxnSpPr>
          <p:nvPr/>
        </p:nvCxnSpPr>
        <p:spPr>
          <a:xfrm flipH="1">
            <a:off x="4133779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62CDC02-2C16-CC5A-4945-ED91B5BF6D61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6751856-CB68-C40A-7379-0E2AD5585148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B79E797-62E1-08A8-385A-A4FFE092F85D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911D22C-9038-CD0B-60B7-F4A76D1E1093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FE791C9-22A5-4611-DBE8-4BA47F7710BE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B50E273-4CDC-E35A-D0A1-0EE0823C9DE0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4AB9F43-1171-BD53-60B1-BF15A256CE4D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7E2944F-E7F0-6499-4040-D5793ADAF951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63527D2-8695-9A4E-1D86-43D6A5096763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6F7B63A-2545-DA14-CAA8-A09613D7D509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712E5E4-5F2E-4C52-2BE9-2235CBDACE77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555353-12AC-8FB9-C35B-4660CC44E133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71309E0-B02C-99B8-30B3-4B631D9654B9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39767CA-7F67-F19F-980F-5D851CEE400D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F980C8A-D726-51B7-23F4-0ADC56FC1ED6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8AA6A62-709D-8D9E-2641-2071ECDE0B62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C006687-3F2E-914D-09D1-5E49BE9B66CC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5BE290C-6D76-3DA7-4AAC-19195DD907D8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5F15D6-6E89-65E3-FFAB-058469A2E7F2}"/>
              </a:ext>
            </a:extLst>
          </p:cNvPr>
          <p:cNvCxnSpPr>
            <a:cxnSpLocks/>
          </p:cNvCxnSpPr>
          <p:nvPr/>
        </p:nvCxnSpPr>
        <p:spPr>
          <a:xfrm flipH="1">
            <a:off x="6691543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A497829-E21B-F0EE-8EE4-73A84C4F67CB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1D02CAF-A1D4-0755-A3D0-AF574B3F9925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36FF4C3-C472-A2DA-B1AC-B34F0926BF22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93457CA-B047-AC6B-6629-C547C71FEA04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8B2C791-97E4-99A8-5EC4-ED4A8165FF1A}"/>
              </a:ext>
            </a:extLst>
          </p:cNvPr>
          <p:cNvCxnSpPr>
            <a:cxnSpLocks/>
          </p:cNvCxnSpPr>
          <p:nvPr/>
        </p:nvCxnSpPr>
        <p:spPr>
          <a:xfrm flipH="1">
            <a:off x="6691543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1632829-7699-335A-DC12-EBA4F1443FF3}"/>
              </a:ext>
            </a:extLst>
          </p:cNvPr>
          <p:cNvCxnSpPr>
            <a:cxnSpLocks/>
          </p:cNvCxnSpPr>
          <p:nvPr/>
        </p:nvCxnSpPr>
        <p:spPr>
          <a:xfrm flipH="1">
            <a:off x="6691543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7C7E133-8B66-E596-5A1E-E7BA52C215A0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9249309" y="1899984"/>
            <a:ext cx="1643365" cy="1148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F8A3CA-3481-1BDD-F140-D9403FE5D369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924930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F13E9900-3C80-A75B-3B08-33C5634B0217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9249309" y="1899984"/>
            <a:ext cx="1643365" cy="3499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5DCC50F-7226-859E-E283-B81DF952AA48}"/>
              </a:ext>
            </a:extLst>
          </p:cNvPr>
          <p:cNvCxnSpPr>
            <a:cxnSpLocks/>
            <a:stCxn id="57" idx="6"/>
            <a:endCxn id="17" idx="2"/>
          </p:cNvCxnSpPr>
          <p:nvPr/>
        </p:nvCxnSpPr>
        <p:spPr>
          <a:xfrm>
            <a:off x="9249309" y="1899984"/>
            <a:ext cx="1643365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95CE2521-CBF1-834D-7DCD-FA35711CBDB8}"/>
              </a:ext>
            </a:extLst>
          </p:cNvPr>
          <p:cNvCxnSpPr>
            <a:cxnSpLocks/>
            <a:stCxn id="53" idx="6"/>
            <a:endCxn id="61" idx="2"/>
          </p:cNvCxnSpPr>
          <p:nvPr/>
        </p:nvCxnSpPr>
        <p:spPr>
          <a:xfrm flipV="1">
            <a:off x="9249309" y="3048287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B927E87-9ABB-F03D-7760-F261C27FC78E}"/>
              </a:ext>
            </a:extLst>
          </p:cNvPr>
          <p:cNvCxnSpPr>
            <a:cxnSpLocks/>
            <a:stCxn id="53" idx="6"/>
            <a:endCxn id="60" idx="2"/>
          </p:cNvCxnSpPr>
          <p:nvPr/>
        </p:nvCxnSpPr>
        <p:spPr>
          <a:xfrm>
            <a:off x="924930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5F595D-8E76-D50F-1B05-76C9C5E5C4D9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9249309" y="3062034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F900CE7C-EC8A-579E-871F-E35116964707}"/>
              </a:ext>
            </a:extLst>
          </p:cNvPr>
          <p:cNvCxnSpPr>
            <a:cxnSpLocks/>
            <a:stCxn id="53" idx="6"/>
            <a:endCxn id="17" idx="2"/>
          </p:cNvCxnSpPr>
          <p:nvPr/>
        </p:nvCxnSpPr>
        <p:spPr>
          <a:xfrm>
            <a:off x="9249309" y="3062034"/>
            <a:ext cx="1643365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9569AA4-E2A3-37BC-57AB-BB2A49143AB1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 flipV="1">
            <a:off x="9249309" y="3048287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5CDE970-9BFD-55FC-314E-1A00DF7B7320}"/>
              </a:ext>
            </a:extLst>
          </p:cNvPr>
          <p:cNvCxnSpPr>
            <a:cxnSpLocks/>
            <a:stCxn id="54" idx="6"/>
            <a:endCxn id="60" idx="2"/>
          </p:cNvCxnSpPr>
          <p:nvPr/>
        </p:nvCxnSpPr>
        <p:spPr>
          <a:xfrm>
            <a:off x="9249309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2C008F4-0EDB-CF36-7738-9918CD0B6B24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9249309" y="4224084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3899D79-6AA4-C74B-9E2F-A5EEF42D8B14}"/>
              </a:ext>
            </a:extLst>
          </p:cNvPr>
          <p:cNvCxnSpPr>
            <a:cxnSpLocks/>
            <a:stCxn id="54" idx="6"/>
            <a:endCxn id="17" idx="2"/>
          </p:cNvCxnSpPr>
          <p:nvPr/>
        </p:nvCxnSpPr>
        <p:spPr>
          <a:xfrm>
            <a:off x="9249309" y="42240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AA914C4-F130-7307-791C-15C943E4D5D4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9249309" y="3048287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999683D-06C2-F2BA-075A-4B1DB43D48D6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4930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37DD91E-4237-C26E-E44B-B0864C6CAA33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9249309" y="5386134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5EABD129-8F26-E3B0-686F-F511E067C14A}"/>
              </a:ext>
            </a:extLst>
          </p:cNvPr>
          <p:cNvCxnSpPr>
            <a:cxnSpLocks/>
            <a:stCxn id="55" idx="6"/>
            <a:endCxn id="17" idx="2"/>
          </p:cNvCxnSpPr>
          <p:nvPr/>
        </p:nvCxnSpPr>
        <p:spPr>
          <a:xfrm>
            <a:off x="9249309" y="53861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AF532CA-DE66-E40D-BA4B-0CFFA22244BB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9249309" y="3048287"/>
            <a:ext cx="1643365" cy="5825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FA3AF07-06B5-6A33-0D09-BD5B42906913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924930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F52B74D-1078-4AC6-78E3-817FC69C50D4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9249309" y="5399881"/>
            <a:ext cx="1643365" cy="347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A8ECFBB-00CF-E138-3CC5-A880043C488A}"/>
              </a:ext>
            </a:extLst>
          </p:cNvPr>
          <p:cNvCxnSpPr>
            <a:cxnSpLocks/>
            <a:stCxn id="58" idx="6"/>
            <a:endCxn id="17" idx="2"/>
          </p:cNvCxnSpPr>
          <p:nvPr/>
        </p:nvCxnSpPr>
        <p:spPr>
          <a:xfrm flipV="1">
            <a:off x="9249309" y="7710234"/>
            <a:ext cx="1643365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/>
              <p:nvPr/>
            </p:nvSpPr>
            <p:spPr>
              <a:xfrm>
                <a:off x="3215873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73" y="7166652"/>
                <a:ext cx="914400" cy="9144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/>
              <p:nvPr/>
            </p:nvSpPr>
            <p:spPr>
              <a:xfrm>
                <a:off x="5773638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38" y="7166652"/>
                <a:ext cx="914400" cy="9144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/>
              <p:nvPr/>
            </p:nvSpPr>
            <p:spPr>
              <a:xfrm>
                <a:off x="8331403" y="71999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03" y="7199923"/>
                <a:ext cx="914400" cy="9144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B8293F-3793-0B6A-4D9E-666CF0E57A09}"/>
              </a:ext>
            </a:extLst>
          </p:cNvPr>
          <p:cNvSpPr txBox="1"/>
          <p:nvPr/>
        </p:nvSpPr>
        <p:spPr>
          <a:xfrm>
            <a:off x="422561" y="8504267"/>
            <a:ext cx="13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A0856-0FB8-ECDC-6BCA-07E0DE70852B}"/>
              </a:ext>
            </a:extLst>
          </p:cNvPr>
          <p:cNvSpPr txBox="1"/>
          <p:nvPr/>
        </p:nvSpPr>
        <p:spPr>
          <a:xfrm>
            <a:off x="5342283" y="9720741"/>
            <a:ext cx="17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590A6-4930-312F-C339-CD6D0396602C}"/>
              </a:ext>
            </a:extLst>
          </p:cNvPr>
          <p:cNvSpPr txBox="1"/>
          <p:nvPr/>
        </p:nvSpPr>
        <p:spPr>
          <a:xfrm>
            <a:off x="10657127" y="8503200"/>
            <a:ext cx="13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7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272CA4-F86D-AF53-8DE3-20552C86313F}"/>
              </a:ext>
            </a:extLst>
          </p:cNvPr>
          <p:cNvSpPr/>
          <p:nvPr/>
        </p:nvSpPr>
        <p:spPr>
          <a:xfrm>
            <a:off x="1801318" y="2948989"/>
            <a:ext cx="8589364" cy="49017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B079F-CA2E-785E-A451-B6D0BC3A95C1}"/>
              </a:ext>
            </a:extLst>
          </p:cNvPr>
          <p:cNvCxnSpPr>
            <a:cxnSpLocks/>
          </p:cNvCxnSpPr>
          <p:nvPr/>
        </p:nvCxnSpPr>
        <p:spPr>
          <a:xfrm>
            <a:off x="1421300" y="6973557"/>
            <a:ext cx="779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A83AB-1BA5-F402-68FE-00857CD1E958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 flipV="1">
            <a:off x="1381973" y="3817316"/>
            <a:ext cx="1855437" cy="99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9E52B3-9522-7BE0-714D-951F9D7BDE42}"/>
              </a:ext>
            </a:extLst>
          </p:cNvPr>
          <p:cNvSpPr/>
          <p:nvPr/>
        </p:nvSpPr>
        <p:spPr>
          <a:xfrm>
            <a:off x="3250837" y="33563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44F231-18C3-EEA8-254D-030E20768810}"/>
                  </a:ext>
                </a:extLst>
              </p:cNvPr>
              <p:cNvSpPr txBox="1"/>
              <p:nvPr/>
            </p:nvSpPr>
            <p:spPr>
              <a:xfrm>
                <a:off x="3237410" y="3524928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44F231-18C3-EEA8-254D-030E20768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10" y="3524928"/>
                <a:ext cx="460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3576B5-BCC3-2BB0-02AC-033D4D95A5B0}"/>
                  </a:ext>
                </a:extLst>
              </p:cNvPr>
              <p:cNvSpPr txBox="1"/>
              <p:nvPr/>
            </p:nvSpPr>
            <p:spPr>
              <a:xfrm>
                <a:off x="6350132" y="3521118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⨁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3576B5-BCC3-2BB0-02AC-033D4D9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32" y="3521118"/>
                <a:ext cx="4601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F3DF4C-95AD-C399-0251-F5846FC616DA}"/>
                  </a:ext>
                </a:extLst>
              </p:cNvPr>
              <p:cNvSpPr txBox="1"/>
              <p:nvPr/>
            </p:nvSpPr>
            <p:spPr>
              <a:xfrm>
                <a:off x="520134" y="3580999"/>
                <a:ext cx="8618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F3DF4C-95AD-C399-0251-F5846FC6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34" y="3580999"/>
                <a:ext cx="86183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73E9B-E4C8-6F09-236D-4C9ECD5925DD}"/>
                  </a:ext>
                </a:extLst>
              </p:cNvPr>
              <p:cNvSpPr txBox="1"/>
              <p:nvPr/>
            </p:nvSpPr>
            <p:spPr>
              <a:xfrm>
                <a:off x="520133" y="6726321"/>
                <a:ext cx="9147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73E9B-E4C8-6F09-236D-4C9ECD592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33" y="6726321"/>
                <a:ext cx="9147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24D766-65DB-75AC-E31C-B79DD78D49DA}"/>
                  </a:ext>
                </a:extLst>
              </p:cNvPr>
              <p:cNvSpPr txBox="1"/>
              <p:nvPr/>
            </p:nvSpPr>
            <p:spPr>
              <a:xfrm>
                <a:off x="10907029" y="3582000"/>
                <a:ext cx="8618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24D766-65DB-75AC-E31C-B79DD78D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029" y="3582000"/>
                <a:ext cx="86183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997C91-7219-4FC3-41B7-94D63B340AAB}"/>
                  </a:ext>
                </a:extLst>
              </p:cNvPr>
              <p:cNvSpPr txBox="1"/>
              <p:nvPr/>
            </p:nvSpPr>
            <p:spPr>
              <a:xfrm>
                <a:off x="10996968" y="6724800"/>
                <a:ext cx="9147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997C91-7219-4FC3-41B7-94D63B340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968" y="6724800"/>
                <a:ext cx="91473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3E586D-3BD6-2E6A-92EA-5601C19D0243}"/>
                  </a:ext>
                </a:extLst>
              </p:cNvPr>
              <p:cNvSpPr/>
              <p:nvPr/>
            </p:nvSpPr>
            <p:spPr>
              <a:xfrm>
                <a:off x="2342216" y="5947562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3E586D-3BD6-2E6A-92EA-5601C19D0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16" y="5947562"/>
                <a:ext cx="1278217" cy="601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97865C-C215-9DBD-D686-1360A7D9FAFA}"/>
                  </a:ext>
                </a:extLst>
              </p:cNvPr>
              <p:cNvSpPr/>
              <p:nvPr/>
            </p:nvSpPr>
            <p:spPr>
              <a:xfrm>
                <a:off x="4165237" y="5947562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97865C-C215-9DBD-D686-1360A7D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37" y="5947562"/>
                <a:ext cx="1278217" cy="601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D03B3E-5574-8A59-AC68-C48E51548CD5}"/>
                  </a:ext>
                </a:extLst>
              </p:cNvPr>
              <p:cNvSpPr/>
              <p:nvPr/>
            </p:nvSpPr>
            <p:spPr>
              <a:xfrm>
                <a:off x="5941075" y="5947200"/>
                <a:ext cx="1278217" cy="601585"/>
              </a:xfrm>
              <a:prstGeom prst="rect">
                <a:avLst/>
              </a:prstGeom>
              <a:solidFill>
                <a:srgbClr val="9C45AF"/>
              </a:solidFill>
              <a:ln>
                <a:solidFill>
                  <a:srgbClr val="50274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D03B3E-5574-8A59-AC68-C48E51548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75" y="5947200"/>
                <a:ext cx="1278217" cy="601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50274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A0FBED-FD89-A412-D414-9B63B46E9985}"/>
                  </a:ext>
                </a:extLst>
              </p:cNvPr>
              <p:cNvSpPr/>
              <p:nvPr/>
            </p:nvSpPr>
            <p:spPr>
              <a:xfrm>
                <a:off x="8571567" y="5947200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A0FBED-FD89-A412-D414-9B63B46E9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67" y="5947200"/>
                <a:ext cx="1278217" cy="6015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65C8F5-98AC-7E85-8B79-4A3B35216463}"/>
                  </a:ext>
                </a:extLst>
              </p:cNvPr>
              <p:cNvSpPr/>
              <p:nvPr/>
            </p:nvSpPr>
            <p:spPr>
              <a:xfrm>
                <a:off x="8571566" y="4244579"/>
                <a:ext cx="1278217" cy="601585"/>
              </a:xfrm>
              <a:prstGeom prst="rect">
                <a:avLst/>
              </a:prstGeom>
              <a:solidFill>
                <a:srgbClr val="9C45AF"/>
              </a:solidFill>
              <a:ln>
                <a:solidFill>
                  <a:srgbClr val="50274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65C8F5-98AC-7E85-8B79-4A3B3521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66" y="4244579"/>
                <a:ext cx="1278217" cy="601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50274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CF474-0E64-0748-3F7E-43522E591AC1}"/>
                  </a:ext>
                </a:extLst>
              </p:cNvPr>
              <p:cNvSpPr txBox="1"/>
              <p:nvPr/>
            </p:nvSpPr>
            <p:spPr>
              <a:xfrm>
                <a:off x="6350132" y="5089897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CF474-0E64-0748-3F7E-43522E59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32" y="5089897"/>
                <a:ext cx="460104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4B32D9-8468-9329-4898-0D61F3E8AEC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3697514" y="3813506"/>
            <a:ext cx="2652618" cy="38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7586B-DE85-1577-3355-EC08A2EE1FB1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H="1" flipV="1">
            <a:off x="6810236" y="3813506"/>
            <a:ext cx="4096793" cy="1471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56463-490F-4984-D637-AB960BBB9904}"/>
                  </a:ext>
                </a:extLst>
              </p:cNvPr>
              <p:cNvSpPr txBox="1"/>
              <p:nvPr/>
            </p:nvSpPr>
            <p:spPr>
              <a:xfrm>
                <a:off x="8980622" y="5090400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56463-490F-4984-D637-AB960BBB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622" y="5090400"/>
                <a:ext cx="460104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D0FD19-7BC2-85A8-CFD9-F439157EF424}"/>
              </a:ext>
            </a:extLst>
          </p:cNvPr>
          <p:cNvCxnSpPr>
            <a:cxnSpLocks/>
          </p:cNvCxnSpPr>
          <p:nvPr/>
        </p:nvCxnSpPr>
        <p:spPr>
          <a:xfrm flipV="1">
            <a:off x="2981099" y="4554445"/>
            <a:ext cx="0" cy="1399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DCB00F-2CC7-8D12-4DBA-95CCB971C840}"/>
              </a:ext>
            </a:extLst>
          </p:cNvPr>
          <p:cNvCxnSpPr>
            <a:cxnSpLocks/>
          </p:cNvCxnSpPr>
          <p:nvPr/>
        </p:nvCxnSpPr>
        <p:spPr>
          <a:xfrm>
            <a:off x="2987322" y="4556067"/>
            <a:ext cx="4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BECF7A-A7D2-43F5-E1A7-D9DB6771D0B8}"/>
              </a:ext>
            </a:extLst>
          </p:cNvPr>
          <p:cNvCxnSpPr>
            <a:cxnSpLocks/>
          </p:cNvCxnSpPr>
          <p:nvPr/>
        </p:nvCxnSpPr>
        <p:spPr>
          <a:xfrm flipV="1">
            <a:off x="3456831" y="4004140"/>
            <a:ext cx="0" cy="547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071A8A-5F6D-CB3D-E1F6-D48B1506F8F0}"/>
              </a:ext>
            </a:extLst>
          </p:cNvPr>
          <p:cNvCxnSpPr>
            <a:cxnSpLocks/>
          </p:cNvCxnSpPr>
          <p:nvPr/>
        </p:nvCxnSpPr>
        <p:spPr>
          <a:xfrm flipV="1">
            <a:off x="2982778" y="6591612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5D15B0E-BFE5-35C9-7CAA-00782DF48486}"/>
              </a:ext>
            </a:extLst>
          </p:cNvPr>
          <p:cNvCxnSpPr>
            <a:cxnSpLocks/>
          </p:cNvCxnSpPr>
          <p:nvPr/>
        </p:nvCxnSpPr>
        <p:spPr>
          <a:xfrm flipV="1">
            <a:off x="4811578" y="6591612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1149A9-A6FC-61DB-0AC9-B35493F2F74C}"/>
              </a:ext>
            </a:extLst>
          </p:cNvPr>
          <p:cNvCxnSpPr>
            <a:cxnSpLocks/>
          </p:cNvCxnSpPr>
          <p:nvPr/>
        </p:nvCxnSpPr>
        <p:spPr>
          <a:xfrm flipV="1">
            <a:off x="6585514" y="65916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A4F4F8-E7ED-FE0F-7BC8-C48732BA8261}"/>
              </a:ext>
            </a:extLst>
          </p:cNvPr>
          <p:cNvCxnSpPr>
            <a:cxnSpLocks/>
          </p:cNvCxnSpPr>
          <p:nvPr/>
        </p:nvCxnSpPr>
        <p:spPr>
          <a:xfrm flipV="1">
            <a:off x="4813257" y="5397818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20F0CE-7E5C-5062-B99F-DC7EB01F9A43}"/>
              </a:ext>
            </a:extLst>
          </p:cNvPr>
          <p:cNvCxnSpPr>
            <a:cxnSpLocks/>
          </p:cNvCxnSpPr>
          <p:nvPr/>
        </p:nvCxnSpPr>
        <p:spPr>
          <a:xfrm>
            <a:off x="4813870" y="5395529"/>
            <a:ext cx="1620000" cy="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2D335D-122A-B440-9949-595FB72EFF71}"/>
              </a:ext>
            </a:extLst>
          </p:cNvPr>
          <p:cNvCxnSpPr>
            <a:cxnSpLocks/>
          </p:cNvCxnSpPr>
          <p:nvPr/>
        </p:nvCxnSpPr>
        <p:spPr>
          <a:xfrm flipV="1">
            <a:off x="6585514" y="5545138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A7E174-54B0-D4DD-7192-966DC20F2911}"/>
              </a:ext>
            </a:extLst>
          </p:cNvPr>
          <p:cNvCxnSpPr>
            <a:cxnSpLocks/>
          </p:cNvCxnSpPr>
          <p:nvPr/>
        </p:nvCxnSpPr>
        <p:spPr>
          <a:xfrm flipV="1">
            <a:off x="9215176" y="65916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93326AC-86E8-9404-CE21-1B7BC52CC7DF}"/>
              </a:ext>
            </a:extLst>
          </p:cNvPr>
          <p:cNvCxnSpPr>
            <a:cxnSpLocks/>
          </p:cNvCxnSpPr>
          <p:nvPr/>
        </p:nvCxnSpPr>
        <p:spPr>
          <a:xfrm rot="10800000">
            <a:off x="10241300" y="6973557"/>
            <a:ext cx="54000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2CFE31-BB41-53A5-208F-7D2073406763}"/>
              </a:ext>
            </a:extLst>
          </p:cNvPr>
          <p:cNvCxnSpPr>
            <a:cxnSpLocks/>
          </p:cNvCxnSpPr>
          <p:nvPr/>
        </p:nvCxnSpPr>
        <p:spPr>
          <a:xfrm flipV="1">
            <a:off x="6580184" y="4026645"/>
            <a:ext cx="0" cy="118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BBDF721-C49B-3076-79A1-E67F1585FA85}"/>
              </a:ext>
            </a:extLst>
          </p:cNvPr>
          <p:cNvCxnSpPr>
            <a:cxnSpLocks/>
          </p:cNvCxnSpPr>
          <p:nvPr/>
        </p:nvCxnSpPr>
        <p:spPr>
          <a:xfrm>
            <a:off x="9355390" y="5395529"/>
            <a:ext cx="900000" cy="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D72DBC-9852-AC73-9EA2-AAFCAD2C18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7454" y="5392063"/>
            <a:ext cx="0" cy="154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E1D62A-E348-4F5A-C68E-95927AAE0E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16770" y="383686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81FF36-D620-5F21-C891-FFCDB8D998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17404" y="4865803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9B317D-BD9F-3D92-99F1-8DEBFDF1F223}"/>
              </a:ext>
            </a:extLst>
          </p:cNvPr>
          <p:cNvCxnSpPr>
            <a:cxnSpLocks/>
          </p:cNvCxnSpPr>
          <p:nvPr/>
        </p:nvCxnSpPr>
        <p:spPr>
          <a:xfrm flipV="1">
            <a:off x="9217404" y="5552533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7FBEC9-3688-F339-0FCC-D80FB4C2E8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36574" y="6966863"/>
            <a:ext cx="0" cy="1548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CAF525-C976-5899-FCA8-DA00C6D83BFF}"/>
                  </a:ext>
                </a:extLst>
              </p:cNvPr>
              <p:cNvSpPr txBox="1"/>
              <p:nvPr/>
            </p:nvSpPr>
            <p:spPr>
              <a:xfrm>
                <a:off x="1698749" y="8615031"/>
                <a:ext cx="495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CAF525-C976-5899-FCA8-DA00C6D8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49" y="8615031"/>
                <a:ext cx="495969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EC1F4F3-8FED-7C82-BE61-8C611E1E5E7C}"/>
                  </a:ext>
                </a:extLst>
              </p:cNvPr>
              <p:cNvSpPr txBox="1"/>
              <p:nvPr/>
            </p:nvSpPr>
            <p:spPr>
              <a:xfrm>
                <a:off x="2278030" y="5183303"/>
                <a:ext cx="454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EC1F4F3-8FED-7C82-BE61-8C611E1E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0" y="5183303"/>
                <a:ext cx="454675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6EB40F-3B54-E57F-DB24-E6EA3EF2E012}"/>
                  </a:ext>
                </a:extLst>
              </p:cNvPr>
              <p:cNvSpPr txBox="1"/>
              <p:nvPr/>
            </p:nvSpPr>
            <p:spPr>
              <a:xfrm>
                <a:off x="4121285" y="5183303"/>
                <a:ext cx="3809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6EB40F-3B54-E57F-DB24-E6EA3EF2E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85" y="5183303"/>
                <a:ext cx="380937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6C5A713-E3E8-49E6-7806-5812EEE4E711}"/>
                  </a:ext>
                </a:extLst>
              </p:cNvPr>
              <p:cNvSpPr txBox="1"/>
              <p:nvPr/>
            </p:nvSpPr>
            <p:spPr>
              <a:xfrm>
                <a:off x="8255842" y="5184000"/>
                <a:ext cx="5087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6C5A713-E3E8-49E6-7806-5812EEE4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842" y="5184000"/>
                <a:ext cx="50879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DFF2A52D-B0AB-8AE0-0968-284649FB0731}"/>
              </a:ext>
            </a:extLst>
          </p:cNvPr>
          <p:cNvSpPr txBox="1"/>
          <p:nvPr/>
        </p:nvSpPr>
        <p:spPr>
          <a:xfrm>
            <a:off x="258306" y="4232598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5ED8F63-C058-045D-BD90-61BB5A4BC48E}"/>
              </a:ext>
            </a:extLst>
          </p:cNvPr>
          <p:cNvSpPr txBox="1"/>
          <p:nvPr/>
        </p:nvSpPr>
        <p:spPr>
          <a:xfrm>
            <a:off x="258306" y="6069011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CEC6A7-72F4-7E17-4319-1EA75A93DBD7}"/>
              </a:ext>
            </a:extLst>
          </p:cNvPr>
          <p:cNvSpPr txBox="1"/>
          <p:nvPr/>
        </p:nvSpPr>
        <p:spPr>
          <a:xfrm>
            <a:off x="1698749" y="3948558"/>
            <a:ext cx="138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Forgetting from 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0012F16-7E02-D3AC-1C91-A478548A9E22}"/>
              </a:ext>
            </a:extLst>
          </p:cNvPr>
          <p:cNvSpPr txBox="1"/>
          <p:nvPr/>
        </p:nvSpPr>
        <p:spPr>
          <a:xfrm>
            <a:off x="3740155" y="3949200"/>
            <a:ext cx="138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Saving to 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2B170D-9A54-B199-A765-0BEBE9DA9194}"/>
              </a:ext>
            </a:extLst>
          </p:cNvPr>
          <p:cNvSpPr txBox="1"/>
          <p:nvPr/>
        </p:nvSpPr>
        <p:spPr>
          <a:xfrm>
            <a:off x="6990055" y="3949200"/>
            <a:ext cx="138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 Retrieval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DD2E69-EB77-CBF0-A8BC-BC7140F6A821}"/>
              </a:ext>
            </a:extLst>
          </p:cNvPr>
          <p:cNvSpPr txBox="1"/>
          <p:nvPr/>
        </p:nvSpPr>
        <p:spPr>
          <a:xfrm>
            <a:off x="10620734" y="4233600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361FB4-66D5-F265-3493-B11C3015527F}"/>
              </a:ext>
            </a:extLst>
          </p:cNvPr>
          <p:cNvSpPr txBox="1"/>
          <p:nvPr/>
        </p:nvSpPr>
        <p:spPr>
          <a:xfrm>
            <a:off x="10620734" y="6069011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D4D0711-8BC7-8EE3-C35F-3B54F23D099E}"/>
              </a:ext>
            </a:extLst>
          </p:cNvPr>
          <p:cNvSpPr txBox="1"/>
          <p:nvPr/>
        </p:nvSpPr>
        <p:spPr>
          <a:xfrm>
            <a:off x="1801318" y="7988181"/>
            <a:ext cx="13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5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</TotalTime>
  <Words>87</Words>
  <Application>Microsoft Office PowerPoint</Application>
  <PresentationFormat>Custom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Dutta</dc:creator>
  <cp:lastModifiedBy>Anurag Dutta</cp:lastModifiedBy>
  <cp:revision>4</cp:revision>
  <dcterms:created xsi:type="dcterms:W3CDTF">2024-08-08T05:16:26Z</dcterms:created>
  <dcterms:modified xsi:type="dcterms:W3CDTF">2024-08-09T12:32:31Z</dcterms:modified>
</cp:coreProperties>
</file>