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6" r:id="rId2"/>
    <p:sldId id="257" r:id="rId3"/>
    <p:sldId id="258" r:id="rId4"/>
  </p:sldIdLst>
  <p:sldSz cx="180006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5DB"/>
    <a:srgbClr val="9C45AF"/>
    <a:srgbClr val="502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0" y="-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8FAF6-29A7-4807-804E-F8A4BC55A1AC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E47EE-41D0-4C22-B214-8E3E516CC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84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E47EE-41D0-4C22-B214-8E3E516CC47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587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E47EE-41D0-4C22-B214-8E3E516CC47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264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E47EE-41D0-4C22-B214-8E3E516CC47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967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67462"/>
            <a:ext cx="13500497" cy="375991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672376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2528-5A41-4688-BB72-A8DAB5E35F0A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61BA-87A9-429E-8DE7-5685DA43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1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2528-5A41-4688-BB72-A8DAB5E35F0A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61BA-87A9-429E-8DE7-5685DA43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36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74987"/>
            <a:ext cx="3881393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74987"/>
            <a:ext cx="11419171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2528-5A41-4688-BB72-A8DAB5E35F0A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61BA-87A9-429E-8DE7-5685DA43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35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2528-5A41-4688-BB72-A8DAB5E35F0A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61BA-87A9-429E-8DE7-5685DA43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21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2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3"/>
            <a:ext cx="15525572" cy="236244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2528-5A41-4688-BB72-A8DAB5E35F0A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61BA-87A9-429E-8DE7-5685DA43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06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874937"/>
            <a:ext cx="765028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2528-5A41-4688-BB72-A8DAB5E35F0A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61BA-87A9-429E-8DE7-5685DA43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88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88"/>
            <a:ext cx="15525572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47443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44914"/>
            <a:ext cx="7615123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3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4"/>
            <a:ext cx="765262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2528-5A41-4688-BB72-A8DAB5E35F0A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61BA-87A9-429E-8DE7-5685DA43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33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2528-5A41-4688-BB72-A8DAB5E35F0A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61BA-87A9-429E-8DE7-5685DA43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555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2528-5A41-4688-BB72-A8DAB5E35F0A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61BA-87A9-429E-8DE7-5685DA43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03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54966"/>
            <a:ext cx="9112836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2528-5A41-4688-BB72-A8DAB5E35F0A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61BA-87A9-429E-8DE7-5685DA43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07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54966"/>
            <a:ext cx="9112836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42528-5A41-4688-BB72-A8DAB5E35F0A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61BA-87A9-429E-8DE7-5685DA43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44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42528-5A41-4688-BB72-A8DAB5E35F0A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1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561BA-87A9-429E-8DE7-5685DA433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6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E946CD3-63B4-B3F7-44E3-5C16FF69A452}"/>
                  </a:ext>
                </a:extLst>
              </p:cNvPr>
              <p:cNvSpPr/>
              <p:nvPr/>
            </p:nvSpPr>
            <p:spPr>
              <a:xfrm>
                <a:off x="3562439" y="2604834"/>
                <a:ext cx="914400" cy="914400"/>
              </a:xfrm>
              <a:prstGeom prst="ellipse">
                <a:avLst/>
              </a:prstGeom>
              <a:solidFill>
                <a:srgbClr val="9C45AF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E946CD3-63B4-B3F7-44E3-5C16FF69A4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439" y="2604834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22F3B96-FA68-CBC5-5875-F15B75EBE613}"/>
                  </a:ext>
                </a:extLst>
              </p:cNvPr>
              <p:cNvSpPr/>
              <p:nvPr/>
            </p:nvSpPr>
            <p:spPr>
              <a:xfrm>
                <a:off x="6123710" y="2604834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22F3B96-FA68-CBC5-5875-F15B75EBE6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710" y="2604834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230E896-53CE-9DDD-A2BD-FDC3EBAE0046}"/>
                  </a:ext>
                </a:extLst>
              </p:cNvPr>
              <p:cNvSpPr/>
              <p:nvPr/>
            </p:nvSpPr>
            <p:spPr>
              <a:xfrm>
                <a:off x="13797005" y="7253034"/>
                <a:ext cx="914400" cy="914400"/>
              </a:xfrm>
              <a:prstGeom prst="ellipse">
                <a:avLst/>
              </a:prstGeom>
              <a:solidFill>
                <a:srgbClr val="50274C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230E896-53CE-9DDD-A2BD-FDC3EBAE0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7005" y="7253034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F444AAE-6DA8-B94E-0969-7918D26BBBB8}"/>
                  </a:ext>
                </a:extLst>
              </p:cNvPr>
              <p:cNvSpPr/>
              <p:nvPr/>
            </p:nvSpPr>
            <p:spPr>
              <a:xfrm>
                <a:off x="3562439" y="3766884"/>
                <a:ext cx="914400" cy="914400"/>
              </a:xfrm>
              <a:prstGeom prst="ellipse">
                <a:avLst/>
              </a:prstGeom>
              <a:solidFill>
                <a:srgbClr val="9C45AF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F444AAE-6DA8-B94E-0969-7918D26BB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439" y="3766884"/>
                <a:ext cx="914400" cy="914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E28B050-553D-8EDF-8742-0B61F0A69309}"/>
                  </a:ext>
                </a:extLst>
              </p:cNvPr>
              <p:cNvSpPr/>
              <p:nvPr/>
            </p:nvSpPr>
            <p:spPr>
              <a:xfrm>
                <a:off x="3562439" y="4928934"/>
                <a:ext cx="914400" cy="914400"/>
              </a:xfrm>
              <a:prstGeom prst="ellipse">
                <a:avLst/>
              </a:prstGeom>
              <a:solidFill>
                <a:srgbClr val="9C45AF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E28B050-553D-8EDF-8742-0B61F0A693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439" y="4928934"/>
                <a:ext cx="914400" cy="9144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2017A76-AEFD-94ED-34E8-DDDAF0830104}"/>
                  </a:ext>
                </a:extLst>
              </p:cNvPr>
              <p:cNvSpPr/>
              <p:nvPr/>
            </p:nvSpPr>
            <p:spPr>
              <a:xfrm>
                <a:off x="3562439" y="6090984"/>
                <a:ext cx="914400" cy="914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3200" i="1">
                          <a:solidFill>
                            <a:srgbClr val="9C45A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sz="3200" dirty="0">
                  <a:solidFill>
                    <a:srgbClr val="9C45AF"/>
                  </a:solidFill>
                </a:endParaRPr>
              </a:p>
            </p:txBody>
          </p:sp>
        </mc:Choice>
        <mc:Fallback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2017A76-AEFD-94ED-34E8-DDDAF08301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439" y="6090984"/>
                <a:ext cx="914400" cy="9144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5CCB9C7-46DC-EC0C-9C68-00EF7CC4E7F2}"/>
                  </a:ext>
                </a:extLst>
              </p:cNvPr>
              <p:cNvSpPr/>
              <p:nvPr/>
            </p:nvSpPr>
            <p:spPr>
              <a:xfrm>
                <a:off x="3562439" y="7253034"/>
                <a:ext cx="914400" cy="914400"/>
              </a:xfrm>
              <a:prstGeom prst="ellipse">
                <a:avLst/>
              </a:prstGeom>
              <a:solidFill>
                <a:srgbClr val="9C45AF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5CCB9C7-46DC-EC0C-9C68-00EF7CC4E7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439" y="7253034"/>
                <a:ext cx="914400" cy="9144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43FD6D2-20BE-7648-9918-A79C4B8635BA}"/>
                  </a:ext>
                </a:extLst>
              </p:cNvPr>
              <p:cNvSpPr/>
              <p:nvPr/>
            </p:nvSpPr>
            <p:spPr>
              <a:xfrm>
                <a:off x="6123710" y="3766884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43FD6D2-20BE-7648-9918-A79C4B8635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710" y="3766884"/>
                <a:ext cx="914400" cy="9144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C33A610-9875-0FC7-58B3-6D1C2DD3D40A}"/>
                  </a:ext>
                </a:extLst>
              </p:cNvPr>
              <p:cNvSpPr/>
              <p:nvPr/>
            </p:nvSpPr>
            <p:spPr>
              <a:xfrm>
                <a:off x="6123710" y="4928934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C33A610-9875-0FC7-58B3-6D1C2DD3D4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710" y="4928934"/>
                <a:ext cx="914400" cy="9144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48BDD70-BD3B-8F79-6B3F-DA9FB7B6B6B8}"/>
                  </a:ext>
                </a:extLst>
              </p:cNvPr>
              <p:cNvSpPr/>
              <p:nvPr/>
            </p:nvSpPr>
            <p:spPr>
              <a:xfrm>
                <a:off x="6123710" y="1442784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48BDD70-BD3B-8F79-6B3F-DA9FB7B6B6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710" y="1442784"/>
                <a:ext cx="914400" cy="9144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828D400-5976-2BA1-9B79-13A91CB3CA2D}"/>
                  </a:ext>
                </a:extLst>
              </p:cNvPr>
              <p:cNvSpPr/>
              <p:nvPr/>
            </p:nvSpPr>
            <p:spPr>
              <a:xfrm>
                <a:off x="6123710" y="8416398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828D400-5976-2BA1-9B79-13A91CB3CA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710" y="8416398"/>
                <a:ext cx="914400" cy="9144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BEF1F4E-3947-94FA-F5E8-ACEF1504D396}"/>
                  </a:ext>
                </a:extLst>
              </p:cNvPr>
              <p:cNvSpPr/>
              <p:nvPr/>
            </p:nvSpPr>
            <p:spPr>
              <a:xfrm>
                <a:off x="8681475" y="2604834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BEF1F4E-3947-94FA-F5E8-ACEF1504D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1475" y="2604834"/>
                <a:ext cx="914400" cy="9144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FCC601E-FC20-2AC5-386F-B3A292DBBB6B}"/>
                  </a:ext>
                </a:extLst>
              </p:cNvPr>
              <p:cNvSpPr/>
              <p:nvPr/>
            </p:nvSpPr>
            <p:spPr>
              <a:xfrm>
                <a:off x="8681475" y="3766884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FCC601E-FC20-2AC5-386F-B3A292DBBB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1475" y="3766884"/>
                <a:ext cx="914400" cy="9144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B5B4AA4-45B3-84F6-09D1-D686B6A5F2D9}"/>
                  </a:ext>
                </a:extLst>
              </p:cNvPr>
              <p:cNvSpPr/>
              <p:nvPr/>
            </p:nvSpPr>
            <p:spPr>
              <a:xfrm>
                <a:off x="8681475" y="4928934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B5B4AA4-45B3-84F6-09D1-D686B6A5F2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1475" y="4928934"/>
                <a:ext cx="914400" cy="9144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06C8561-8DBA-7157-A4E2-9772C83402B5}"/>
                  </a:ext>
                </a:extLst>
              </p:cNvPr>
              <p:cNvSpPr/>
              <p:nvPr/>
            </p:nvSpPr>
            <p:spPr>
              <a:xfrm>
                <a:off x="8681475" y="1442784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06C8561-8DBA-7157-A4E2-9772C83402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1475" y="1442784"/>
                <a:ext cx="914400" cy="9144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7189859-6325-BB7F-49A3-BE926BCE6073}"/>
                  </a:ext>
                </a:extLst>
              </p:cNvPr>
              <p:cNvSpPr/>
              <p:nvPr/>
            </p:nvSpPr>
            <p:spPr>
              <a:xfrm>
                <a:off x="8681475" y="8416398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7189859-6325-BB7F-49A3-BE926BCE60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1475" y="8416398"/>
                <a:ext cx="914400" cy="9144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7BE089B-EA51-F86E-7E41-6C3891525404}"/>
                  </a:ext>
                </a:extLst>
              </p:cNvPr>
              <p:cNvSpPr/>
              <p:nvPr/>
            </p:nvSpPr>
            <p:spPr>
              <a:xfrm>
                <a:off x="11239240" y="2604834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7BE089B-EA51-F86E-7E41-6C38915254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240" y="2604834"/>
                <a:ext cx="914400" cy="91440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0281C4FB-65EA-7E96-1A50-D6221841B92A}"/>
                  </a:ext>
                </a:extLst>
              </p:cNvPr>
              <p:cNvSpPr/>
              <p:nvPr/>
            </p:nvSpPr>
            <p:spPr>
              <a:xfrm>
                <a:off x="11239240" y="3766884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0281C4FB-65EA-7E96-1A50-D6221841B9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240" y="3766884"/>
                <a:ext cx="914400" cy="914400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0463FA6-6A27-5D98-F9C8-2CDF73D8A63C}"/>
                  </a:ext>
                </a:extLst>
              </p:cNvPr>
              <p:cNvSpPr/>
              <p:nvPr/>
            </p:nvSpPr>
            <p:spPr>
              <a:xfrm>
                <a:off x="11239240" y="4928934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0463FA6-6A27-5D98-F9C8-2CDF73D8A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240" y="4928934"/>
                <a:ext cx="914400" cy="914400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0C723016-82BA-7C0D-696F-9652B8BFBBE6}"/>
                  </a:ext>
                </a:extLst>
              </p:cNvPr>
              <p:cNvSpPr/>
              <p:nvPr/>
            </p:nvSpPr>
            <p:spPr>
              <a:xfrm>
                <a:off x="11239240" y="1442784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0C723016-82BA-7C0D-696F-9652B8BFB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240" y="1442784"/>
                <a:ext cx="914400" cy="914400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E9897B6-1B46-4E8E-DEF7-74CDBE112147}"/>
                  </a:ext>
                </a:extLst>
              </p:cNvPr>
              <p:cNvSpPr/>
              <p:nvPr/>
            </p:nvSpPr>
            <p:spPr>
              <a:xfrm>
                <a:off x="11239240" y="8416398"/>
                <a:ext cx="914400" cy="914400"/>
              </a:xfrm>
              <a:prstGeom prst="ellipse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I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E9897B6-1B46-4E8E-DEF7-74CDBE1121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240" y="8416398"/>
                <a:ext cx="914400" cy="914400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21DF8AB5-9F22-515A-6838-B7C26C2C6CB2}"/>
                  </a:ext>
                </a:extLst>
              </p:cNvPr>
              <p:cNvSpPr/>
              <p:nvPr/>
            </p:nvSpPr>
            <p:spPr>
              <a:xfrm>
                <a:off x="13797005" y="4942681"/>
                <a:ext cx="914400" cy="914400"/>
              </a:xfrm>
              <a:prstGeom prst="ellipse">
                <a:avLst/>
              </a:prstGeom>
              <a:solidFill>
                <a:srgbClr val="50274C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21DF8AB5-9F22-515A-6838-B7C26C2C6C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7005" y="4942681"/>
                <a:ext cx="914400" cy="914400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96E1A21-F8F1-4187-71D0-0B1E68EFBBDA}"/>
                  </a:ext>
                </a:extLst>
              </p:cNvPr>
              <p:cNvSpPr/>
              <p:nvPr/>
            </p:nvSpPr>
            <p:spPr>
              <a:xfrm>
                <a:off x="13797005" y="3766884"/>
                <a:ext cx="914400" cy="914400"/>
              </a:xfrm>
              <a:prstGeom prst="ellipse">
                <a:avLst/>
              </a:prstGeom>
              <a:solidFill>
                <a:srgbClr val="50274C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96E1A21-F8F1-4187-71D0-0B1E68EFB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7005" y="3766884"/>
                <a:ext cx="914400" cy="914400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BC7B5B9-456C-B76A-2E48-546000468A73}"/>
                  </a:ext>
                </a:extLst>
              </p:cNvPr>
              <p:cNvSpPr/>
              <p:nvPr/>
            </p:nvSpPr>
            <p:spPr>
              <a:xfrm>
                <a:off x="13797005" y="2591087"/>
                <a:ext cx="914400" cy="914400"/>
              </a:xfrm>
              <a:prstGeom prst="ellipse">
                <a:avLst/>
              </a:prstGeom>
              <a:solidFill>
                <a:srgbClr val="50274C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BC7B5B9-456C-B76A-2E48-546000468A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7005" y="2591087"/>
                <a:ext cx="914400" cy="914400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527DC55-7E8B-01E8-D6C5-27CBE4EECC14}"/>
              </a:ext>
            </a:extLst>
          </p:cNvPr>
          <p:cNvCxnSpPr>
            <a:cxnSpLocks/>
            <a:stCxn id="5" idx="6"/>
            <a:endCxn id="33" idx="2"/>
          </p:cNvCxnSpPr>
          <p:nvPr/>
        </p:nvCxnSpPr>
        <p:spPr>
          <a:xfrm flipV="1">
            <a:off x="4476840" y="1899984"/>
            <a:ext cx="1646871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DE68CA7-A25D-50C1-ED30-510C8876C09D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4476840" y="3062034"/>
            <a:ext cx="16468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45B7665-6EEE-17A2-E390-EE71A78078F4}"/>
              </a:ext>
            </a:extLst>
          </p:cNvPr>
          <p:cNvCxnSpPr>
            <a:cxnSpLocks/>
            <a:stCxn id="5" idx="6"/>
            <a:endCxn id="30" idx="2"/>
          </p:cNvCxnSpPr>
          <p:nvPr/>
        </p:nvCxnSpPr>
        <p:spPr>
          <a:xfrm>
            <a:off x="4476840" y="3062034"/>
            <a:ext cx="1646871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B0619C6-10D1-B3A3-AF36-2F1A8C3D6B20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4476840" y="3062035"/>
            <a:ext cx="1643365" cy="23378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3544E18-6E63-99D9-B1EF-CE76CAAD3C71}"/>
              </a:ext>
            </a:extLst>
          </p:cNvPr>
          <p:cNvCxnSpPr>
            <a:cxnSpLocks/>
            <a:stCxn id="5" idx="6"/>
            <a:endCxn id="34" idx="2"/>
          </p:cNvCxnSpPr>
          <p:nvPr/>
        </p:nvCxnSpPr>
        <p:spPr>
          <a:xfrm>
            <a:off x="4476840" y="3062034"/>
            <a:ext cx="1646871" cy="58115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46B8254-FE67-B77B-4B5E-D4A8F1EC8B30}"/>
              </a:ext>
            </a:extLst>
          </p:cNvPr>
          <p:cNvCxnSpPr>
            <a:cxnSpLocks/>
            <a:stCxn id="18" idx="6"/>
            <a:endCxn id="33" idx="2"/>
          </p:cNvCxnSpPr>
          <p:nvPr/>
        </p:nvCxnSpPr>
        <p:spPr>
          <a:xfrm flipV="1">
            <a:off x="4476840" y="1899984"/>
            <a:ext cx="1646871" cy="2324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480D53C-91BD-4272-8547-162D1950FBF6}"/>
              </a:ext>
            </a:extLst>
          </p:cNvPr>
          <p:cNvCxnSpPr>
            <a:cxnSpLocks/>
            <a:stCxn id="18" idx="6"/>
            <a:endCxn id="9" idx="2"/>
          </p:cNvCxnSpPr>
          <p:nvPr/>
        </p:nvCxnSpPr>
        <p:spPr>
          <a:xfrm flipV="1">
            <a:off x="4476840" y="3062034"/>
            <a:ext cx="1646871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7E378B2-8D76-0EFB-71B8-2C1D7A369FA3}"/>
              </a:ext>
            </a:extLst>
          </p:cNvPr>
          <p:cNvCxnSpPr>
            <a:cxnSpLocks/>
            <a:stCxn id="18" idx="6"/>
            <a:endCxn id="30" idx="2"/>
          </p:cNvCxnSpPr>
          <p:nvPr/>
        </p:nvCxnSpPr>
        <p:spPr>
          <a:xfrm>
            <a:off x="4476840" y="4224084"/>
            <a:ext cx="16468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B335A71-E429-DC65-6C3C-5F62101684B6}"/>
              </a:ext>
            </a:extLst>
          </p:cNvPr>
          <p:cNvCxnSpPr>
            <a:cxnSpLocks/>
            <a:stCxn id="18" idx="6"/>
            <a:endCxn id="31" idx="2"/>
          </p:cNvCxnSpPr>
          <p:nvPr/>
        </p:nvCxnSpPr>
        <p:spPr>
          <a:xfrm>
            <a:off x="4476840" y="4224084"/>
            <a:ext cx="1646871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4110B49-F29D-4761-6344-4C95AA68D643}"/>
              </a:ext>
            </a:extLst>
          </p:cNvPr>
          <p:cNvCxnSpPr>
            <a:cxnSpLocks/>
            <a:stCxn id="18" idx="6"/>
            <a:endCxn id="34" idx="2"/>
          </p:cNvCxnSpPr>
          <p:nvPr/>
        </p:nvCxnSpPr>
        <p:spPr>
          <a:xfrm>
            <a:off x="4476840" y="4224084"/>
            <a:ext cx="1646871" cy="46495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C1AB624-402F-6845-3EBB-DEDA680B628A}"/>
              </a:ext>
            </a:extLst>
          </p:cNvPr>
          <p:cNvCxnSpPr>
            <a:cxnSpLocks/>
            <a:stCxn id="19" idx="6"/>
            <a:endCxn id="33" idx="2"/>
          </p:cNvCxnSpPr>
          <p:nvPr/>
        </p:nvCxnSpPr>
        <p:spPr>
          <a:xfrm flipV="1">
            <a:off x="4476840" y="1899984"/>
            <a:ext cx="1646871" cy="34861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AC2DA27-83F5-408E-BF69-28F0FD8FF559}"/>
              </a:ext>
            </a:extLst>
          </p:cNvPr>
          <p:cNvCxnSpPr>
            <a:cxnSpLocks/>
            <a:stCxn id="19" idx="6"/>
            <a:endCxn id="9" idx="2"/>
          </p:cNvCxnSpPr>
          <p:nvPr/>
        </p:nvCxnSpPr>
        <p:spPr>
          <a:xfrm flipV="1">
            <a:off x="4476840" y="3062034"/>
            <a:ext cx="1646871" cy="2324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F3ACD5F-FA71-B6EE-EE2A-6FC2EBAB941E}"/>
              </a:ext>
            </a:extLst>
          </p:cNvPr>
          <p:cNvCxnSpPr>
            <a:cxnSpLocks/>
            <a:stCxn id="19" idx="6"/>
            <a:endCxn id="30" idx="2"/>
          </p:cNvCxnSpPr>
          <p:nvPr/>
        </p:nvCxnSpPr>
        <p:spPr>
          <a:xfrm flipV="1">
            <a:off x="4476840" y="4224084"/>
            <a:ext cx="1646871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EC11E30-A165-0D4E-D872-F74336E343DB}"/>
              </a:ext>
            </a:extLst>
          </p:cNvPr>
          <p:cNvCxnSpPr>
            <a:cxnSpLocks/>
            <a:stCxn id="19" idx="6"/>
            <a:endCxn id="31" idx="2"/>
          </p:cNvCxnSpPr>
          <p:nvPr/>
        </p:nvCxnSpPr>
        <p:spPr>
          <a:xfrm>
            <a:off x="4476840" y="5386134"/>
            <a:ext cx="16468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47874EB-3DED-07B5-BB85-30A6740129A1}"/>
              </a:ext>
            </a:extLst>
          </p:cNvPr>
          <p:cNvCxnSpPr>
            <a:cxnSpLocks/>
            <a:stCxn id="19" idx="6"/>
            <a:endCxn id="34" idx="2"/>
          </p:cNvCxnSpPr>
          <p:nvPr/>
        </p:nvCxnSpPr>
        <p:spPr>
          <a:xfrm>
            <a:off x="4476840" y="5386134"/>
            <a:ext cx="1646871" cy="34874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2F1BA39-EBC6-317B-ECFC-DA0B29B78FC4}"/>
              </a:ext>
            </a:extLst>
          </p:cNvPr>
          <p:cNvCxnSpPr>
            <a:cxnSpLocks/>
            <a:stCxn id="21" idx="6"/>
            <a:endCxn id="33" idx="2"/>
          </p:cNvCxnSpPr>
          <p:nvPr/>
        </p:nvCxnSpPr>
        <p:spPr>
          <a:xfrm flipV="1">
            <a:off x="4476840" y="1899984"/>
            <a:ext cx="1646871" cy="58102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30CE5D0-35D1-0095-C946-71FDB848114E}"/>
              </a:ext>
            </a:extLst>
          </p:cNvPr>
          <p:cNvCxnSpPr>
            <a:cxnSpLocks/>
            <a:stCxn id="21" idx="6"/>
            <a:endCxn id="9" idx="2"/>
          </p:cNvCxnSpPr>
          <p:nvPr/>
        </p:nvCxnSpPr>
        <p:spPr>
          <a:xfrm flipV="1">
            <a:off x="4476840" y="3062034"/>
            <a:ext cx="1646871" cy="4648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1D7CAC1-AF9A-CDAF-116A-7F50F6101B69}"/>
              </a:ext>
            </a:extLst>
          </p:cNvPr>
          <p:cNvCxnSpPr>
            <a:cxnSpLocks/>
            <a:stCxn id="21" idx="6"/>
            <a:endCxn id="30" idx="2"/>
          </p:cNvCxnSpPr>
          <p:nvPr/>
        </p:nvCxnSpPr>
        <p:spPr>
          <a:xfrm flipV="1">
            <a:off x="4476840" y="4224084"/>
            <a:ext cx="1646871" cy="34861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979BEBB-D023-FD1A-EF0E-886BE38C9CBF}"/>
              </a:ext>
            </a:extLst>
          </p:cNvPr>
          <p:cNvCxnSpPr>
            <a:cxnSpLocks/>
            <a:stCxn id="21" idx="6"/>
            <a:endCxn id="31" idx="2"/>
          </p:cNvCxnSpPr>
          <p:nvPr/>
        </p:nvCxnSpPr>
        <p:spPr>
          <a:xfrm flipV="1">
            <a:off x="4476840" y="5386134"/>
            <a:ext cx="1646871" cy="2324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E33E2AE-4C3D-DE8F-7399-096FE98BA8EB}"/>
              </a:ext>
            </a:extLst>
          </p:cNvPr>
          <p:cNvCxnSpPr>
            <a:cxnSpLocks/>
            <a:stCxn id="21" idx="6"/>
            <a:endCxn id="34" idx="2"/>
          </p:cNvCxnSpPr>
          <p:nvPr/>
        </p:nvCxnSpPr>
        <p:spPr>
          <a:xfrm>
            <a:off x="4476840" y="7710234"/>
            <a:ext cx="1646871" cy="11633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C9860D0-8E03-77E7-90F7-1231AD3B4E65}"/>
              </a:ext>
            </a:extLst>
          </p:cNvPr>
          <p:cNvCxnSpPr>
            <a:cxnSpLocks/>
            <a:stCxn id="51" idx="2"/>
            <a:endCxn id="33" idx="6"/>
          </p:cNvCxnSpPr>
          <p:nvPr/>
        </p:nvCxnSpPr>
        <p:spPr>
          <a:xfrm flipH="1">
            <a:off x="7038111" y="1899984"/>
            <a:ext cx="16433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861AE0F-6245-7A85-4B86-033CD868C85C}"/>
              </a:ext>
            </a:extLst>
          </p:cNvPr>
          <p:cNvCxnSpPr>
            <a:cxnSpLocks/>
            <a:stCxn id="47" idx="2"/>
            <a:endCxn id="33" idx="6"/>
          </p:cNvCxnSpPr>
          <p:nvPr/>
        </p:nvCxnSpPr>
        <p:spPr>
          <a:xfrm flipH="1" flipV="1">
            <a:off x="7038111" y="1899984"/>
            <a:ext cx="1643365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9B2B3BE-3B9B-EAB9-A2D9-91089FF2AEB3}"/>
              </a:ext>
            </a:extLst>
          </p:cNvPr>
          <p:cNvCxnSpPr>
            <a:cxnSpLocks/>
            <a:stCxn id="48" idx="2"/>
            <a:endCxn id="33" idx="6"/>
          </p:cNvCxnSpPr>
          <p:nvPr/>
        </p:nvCxnSpPr>
        <p:spPr>
          <a:xfrm flipH="1" flipV="1">
            <a:off x="7038111" y="1899984"/>
            <a:ext cx="1643365" cy="2324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1A75F67-D216-75BF-AA6C-E4C8232B85D9}"/>
              </a:ext>
            </a:extLst>
          </p:cNvPr>
          <p:cNvCxnSpPr>
            <a:cxnSpLocks/>
            <a:stCxn id="49" idx="2"/>
            <a:endCxn id="33" idx="6"/>
          </p:cNvCxnSpPr>
          <p:nvPr/>
        </p:nvCxnSpPr>
        <p:spPr>
          <a:xfrm flipH="1" flipV="1">
            <a:off x="7038111" y="1899984"/>
            <a:ext cx="1643365" cy="34861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5677200C-D9C6-C65D-E358-968232ACB6AB}"/>
                  </a:ext>
                </a:extLst>
              </p:cNvPr>
              <p:cNvSpPr/>
              <p:nvPr/>
            </p:nvSpPr>
            <p:spPr>
              <a:xfrm>
                <a:off x="6123710" y="6214152"/>
                <a:ext cx="914400" cy="914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5677200C-D9C6-C65D-E358-968232ACB6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710" y="6214152"/>
                <a:ext cx="914400" cy="914400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68D6E735-48FD-5F92-FABC-253968C2258D}"/>
                  </a:ext>
                </a:extLst>
              </p:cNvPr>
              <p:cNvSpPr/>
              <p:nvPr/>
            </p:nvSpPr>
            <p:spPr>
              <a:xfrm>
                <a:off x="8681475" y="6214152"/>
                <a:ext cx="914400" cy="914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68D6E735-48FD-5F92-FABC-253968C225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1475" y="6214152"/>
                <a:ext cx="914400" cy="914400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71D0852F-5C5F-1135-11AF-7CEC29127871}"/>
                  </a:ext>
                </a:extLst>
              </p:cNvPr>
              <p:cNvSpPr/>
              <p:nvPr/>
            </p:nvSpPr>
            <p:spPr>
              <a:xfrm>
                <a:off x="11239240" y="6247423"/>
                <a:ext cx="914400" cy="914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71D0852F-5C5F-1135-11AF-7CEC291278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240" y="6247423"/>
                <a:ext cx="914400" cy="914400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F2DC034D-D007-8A62-44CC-9C5F9FB78B98}"/>
                  </a:ext>
                </a:extLst>
              </p:cNvPr>
              <p:cNvSpPr/>
              <p:nvPr/>
            </p:nvSpPr>
            <p:spPr>
              <a:xfrm>
                <a:off x="13797005" y="6214152"/>
                <a:ext cx="914400" cy="914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3200" i="1">
                          <a:solidFill>
                            <a:srgbClr val="50274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sz="3200" dirty="0">
                  <a:solidFill>
                    <a:srgbClr val="50274C"/>
                  </a:solidFill>
                </a:endParaRPr>
              </a:p>
            </p:txBody>
          </p:sp>
        </mc:Choice>
        <mc:Fallback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F2DC034D-D007-8A62-44CC-9C5F9FB78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7005" y="6214152"/>
                <a:ext cx="914400" cy="914400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6CEB10F-5EDE-51B5-3C38-08ED029B6FA2}"/>
              </a:ext>
            </a:extLst>
          </p:cNvPr>
          <p:cNvCxnSpPr>
            <a:cxnSpLocks/>
            <a:stCxn id="52" idx="2"/>
            <a:endCxn id="33" idx="6"/>
          </p:cNvCxnSpPr>
          <p:nvPr/>
        </p:nvCxnSpPr>
        <p:spPr>
          <a:xfrm flipH="1" flipV="1">
            <a:off x="7038111" y="1899984"/>
            <a:ext cx="1643365" cy="69736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63EC1918-6151-F1FA-9424-52FF801AD424}"/>
              </a:ext>
            </a:extLst>
          </p:cNvPr>
          <p:cNvCxnSpPr>
            <a:cxnSpLocks/>
            <a:stCxn id="51" idx="2"/>
            <a:endCxn id="9" idx="6"/>
          </p:cNvCxnSpPr>
          <p:nvPr/>
        </p:nvCxnSpPr>
        <p:spPr>
          <a:xfrm flipH="1">
            <a:off x="7038111" y="1899984"/>
            <a:ext cx="1643365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B096B0F-2393-B71E-02AB-1274D1F0E888}"/>
              </a:ext>
            </a:extLst>
          </p:cNvPr>
          <p:cNvCxnSpPr>
            <a:cxnSpLocks/>
            <a:stCxn id="47" idx="2"/>
            <a:endCxn id="9" idx="6"/>
          </p:cNvCxnSpPr>
          <p:nvPr/>
        </p:nvCxnSpPr>
        <p:spPr>
          <a:xfrm flipH="1">
            <a:off x="7038111" y="3062034"/>
            <a:ext cx="16433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5E3512CF-15B1-B4CE-CB56-B61FE438DEB1}"/>
              </a:ext>
            </a:extLst>
          </p:cNvPr>
          <p:cNvCxnSpPr>
            <a:cxnSpLocks/>
            <a:stCxn id="48" idx="2"/>
            <a:endCxn id="9" idx="6"/>
          </p:cNvCxnSpPr>
          <p:nvPr/>
        </p:nvCxnSpPr>
        <p:spPr>
          <a:xfrm flipH="1" flipV="1">
            <a:off x="7038111" y="3062034"/>
            <a:ext cx="1643365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5CFAE916-F472-CB04-CC60-22FFF546E654}"/>
              </a:ext>
            </a:extLst>
          </p:cNvPr>
          <p:cNvCxnSpPr>
            <a:cxnSpLocks/>
            <a:stCxn id="49" idx="2"/>
            <a:endCxn id="9" idx="6"/>
          </p:cNvCxnSpPr>
          <p:nvPr/>
        </p:nvCxnSpPr>
        <p:spPr>
          <a:xfrm flipH="1" flipV="1">
            <a:off x="7038111" y="3062034"/>
            <a:ext cx="1643365" cy="2324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71CB08AC-6634-327F-F915-15567FCC8A2E}"/>
              </a:ext>
            </a:extLst>
          </p:cNvPr>
          <p:cNvCxnSpPr>
            <a:cxnSpLocks/>
            <a:stCxn id="52" idx="2"/>
            <a:endCxn id="9" idx="6"/>
          </p:cNvCxnSpPr>
          <p:nvPr/>
        </p:nvCxnSpPr>
        <p:spPr>
          <a:xfrm flipH="1" flipV="1">
            <a:off x="7038111" y="3062034"/>
            <a:ext cx="1643365" cy="58115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79071AF3-A9E1-AE8F-881B-E066A5A684C2}"/>
              </a:ext>
            </a:extLst>
          </p:cNvPr>
          <p:cNvCxnSpPr>
            <a:cxnSpLocks/>
            <a:stCxn id="51" idx="2"/>
            <a:endCxn id="30" idx="6"/>
          </p:cNvCxnSpPr>
          <p:nvPr/>
        </p:nvCxnSpPr>
        <p:spPr>
          <a:xfrm flipH="1">
            <a:off x="7038111" y="1899984"/>
            <a:ext cx="1643365" cy="2324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79F8CED7-27E7-15D8-F480-355680C32B1D}"/>
              </a:ext>
            </a:extLst>
          </p:cNvPr>
          <p:cNvCxnSpPr>
            <a:cxnSpLocks/>
            <a:stCxn id="47" idx="2"/>
            <a:endCxn id="30" idx="6"/>
          </p:cNvCxnSpPr>
          <p:nvPr/>
        </p:nvCxnSpPr>
        <p:spPr>
          <a:xfrm flipH="1">
            <a:off x="7038111" y="3062034"/>
            <a:ext cx="1643365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613B67D4-88A5-E207-6C88-2148F8553163}"/>
              </a:ext>
            </a:extLst>
          </p:cNvPr>
          <p:cNvCxnSpPr>
            <a:cxnSpLocks/>
            <a:stCxn id="48" idx="2"/>
            <a:endCxn id="30" idx="6"/>
          </p:cNvCxnSpPr>
          <p:nvPr/>
        </p:nvCxnSpPr>
        <p:spPr>
          <a:xfrm flipH="1">
            <a:off x="7038111" y="4224084"/>
            <a:ext cx="16433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4B7DD902-1F29-1936-19C2-D3DF3237FFFA}"/>
              </a:ext>
            </a:extLst>
          </p:cNvPr>
          <p:cNvCxnSpPr>
            <a:cxnSpLocks/>
            <a:stCxn id="49" idx="2"/>
            <a:endCxn id="30" idx="6"/>
          </p:cNvCxnSpPr>
          <p:nvPr/>
        </p:nvCxnSpPr>
        <p:spPr>
          <a:xfrm flipH="1" flipV="1">
            <a:off x="7038111" y="4224084"/>
            <a:ext cx="1643365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FA08E07C-1DC3-5342-6E33-F28097D94BD6}"/>
              </a:ext>
            </a:extLst>
          </p:cNvPr>
          <p:cNvCxnSpPr>
            <a:cxnSpLocks/>
            <a:stCxn id="52" idx="2"/>
            <a:endCxn id="30" idx="6"/>
          </p:cNvCxnSpPr>
          <p:nvPr/>
        </p:nvCxnSpPr>
        <p:spPr>
          <a:xfrm flipH="1" flipV="1">
            <a:off x="7038111" y="4224084"/>
            <a:ext cx="1643365" cy="46495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9A5CD964-6810-3C55-7A52-9EE3DB3BC115}"/>
              </a:ext>
            </a:extLst>
          </p:cNvPr>
          <p:cNvCxnSpPr>
            <a:cxnSpLocks/>
            <a:stCxn id="51" idx="2"/>
            <a:endCxn id="31" idx="6"/>
          </p:cNvCxnSpPr>
          <p:nvPr/>
        </p:nvCxnSpPr>
        <p:spPr>
          <a:xfrm flipH="1">
            <a:off x="7038111" y="1899984"/>
            <a:ext cx="1643365" cy="34861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14CC6491-DC7E-CF11-3C7B-3475C8F31168}"/>
              </a:ext>
            </a:extLst>
          </p:cNvPr>
          <p:cNvCxnSpPr>
            <a:cxnSpLocks/>
            <a:stCxn id="47" idx="2"/>
            <a:endCxn id="31" idx="6"/>
          </p:cNvCxnSpPr>
          <p:nvPr/>
        </p:nvCxnSpPr>
        <p:spPr>
          <a:xfrm flipH="1">
            <a:off x="7038111" y="3062034"/>
            <a:ext cx="1643365" cy="2324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427108BF-C5D1-F741-E988-D9693EE2ABB8}"/>
              </a:ext>
            </a:extLst>
          </p:cNvPr>
          <p:cNvCxnSpPr>
            <a:cxnSpLocks/>
            <a:stCxn id="48" idx="2"/>
            <a:endCxn id="31" idx="6"/>
          </p:cNvCxnSpPr>
          <p:nvPr/>
        </p:nvCxnSpPr>
        <p:spPr>
          <a:xfrm flipH="1">
            <a:off x="7038111" y="4224084"/>
            <a:ext cx="1643365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12809E77-2EB6-567C-4967-BE558A1518D2}"/>
              </a:ext>
            </a:extLst>
          </p:cNvPr>
          <p:cNvCxnSpPr>
            <a:cxnSpLocks/>
            <a:stCxn id="49" idx="2"/>
            <a:endCxn id="31" idx="6"/>
          </p:cNvCxnSpPr>
          <p:nvPr/>
        </p:nvCxnSpPr>
        <p:spPr>
          <a:xfrm flipH="1">
            <a:off x="7038111" y="5386134"/>
            <a:ext cx="16433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7D0B90A9-3A93-5ECF-B392-9A9E9DECF23A}"/>
              </a:ext>
            </a:extLst>
          </p:cNvPr>
          <p:cNvCxnSpPr>
            <a:cxnSpLocks/>
            <a:stCxn id="52" idx="2"/>
            <a:endCxn id="31" idx="6"/>
          </p:cNvCxnSpPr>
          <p:nvPr/>
        </p:nvCxnSpPr>
        <p:spPr>
          <a:xfrm flipH="1" flipV="1">
            <a:off x="7038111" y="5386134"/>
            <a:ext cx="1643365" cy="34874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621AC0C-27B9-1415-A05C-F61B30920BD0}"/>
              </a:ext>
            </a:extLst>
          </p:cNvPr>
          <p:cNvCxnSpPr>
            <a:cxnSpLocks/>
            <a:stCxn id="51" idx="2"/>
            <a:endCxn id="34" idx="6"/>
          </p:cNvCxnSpPr>
          <p:nvPr/>
        </p:nvCxnSpPr>
        <p:spPr>
          <a:xfrm flipH="1">
            <a:off x="7038111" y="1899984"/>
            <a:ext cx="1643365" cy="69736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E821475D-ED79-7DB7-A25B-A15FE8C75921}"/>
              </a:ext>
            </a:extLst>
          </p:cNvPr>
          <p:cNvCxnSpPr>
            <a:cxnSpLocks/>
            <a:stCxn id="47" idx="2"/>
            <a:endCxn id="34" idx="6"/>
          </p:cNvCxnSpPr>
          <p:nvPr/>
        </p:nvCxnSpPr>
        <p:spPr>
          <a:xfrm flipH="1">
            <a:off x="7038111" y="3062034"/>
            <a:ext cx="1643365" cy="58115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30184EB5-D2D8-D70D-278F-CE0547CB1F66}"/>
              </a:ext>
            </a:extLst>
          </p:cNvPr>
          <p:cNvCxnSpPr>
            <a:cxnSpLocks/>
            <a:stCxn id="48" idx="2"/>
            <a:endCxn id="34" idx="6"/>
          </p:cNvCxnSpPr>
          <p:nvPr/>
        </p:nvCxnSpPr>
        <p:spPr>
          <a:xfrm flipH="1">
            <a:off x="7038111" y="4224084"/>
            <a:ext cx="1643365" cy="46495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0E06B6B9-426C-2A5E-6FDF-84834D9EA70C}"/>
              </a:ext>
            </a:extLst>
          </p:cNvPr>
          <p:cNvCxnSpPr>
            <a:cxnSpLocks/>
            <a:stCxn id="49" idx="2"/>
            <a:endCxn id="34" idx="6"/>
          </p:cNvCxnSpPr>
          <p:nvPr/>
        </p:nvCxnSpPr>
        <p:spPr>
          <a:xfrm flipH="1">
            <a:off x="7038111" y="5386134"/>
            <a:ext cx="1643365" cy="34874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64653A27-F844-F854-67E7-E09A3F27A14D}"/>
              </a:ext>
            </a:extLst>
          </p:cNvPr>
          <p:cNvCxnSpPr>
            <a:cxnSpLocks/>
            <a:stCxn id="52" idx="2"/>
            <a:endCxn id="34" idx="6"/>
          </p:cNvCxnSpPr>
          <p:nvPr/>
        </p:nvCxnSpPr>
        <p:spPr>
          <a:xfrm flipH="1">
            <a:off x="7038111" y="8873598"/>
            <a:ext cx="16433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962CDC02-2C16-CC5A-4945-ED91B5BF6D61}"/>
              </a:ext>
            </a:extLst>
          </p:cNvPr>
          <p:cNvCxnSpPr>
            <a:cxnSpLocks/>
          </p:cNvCxnSpPr>
          <p:nvPr/>
        </p:nvCxnSpPr>
        <p:spPr>
          <a:xfrm flipH="1">
            <a:off x="9595875" y="1899984"/>
            <a:ext cx="16433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16751856-CB68-C40A-7379-0E2AD5585148}"/>
              </a:ext>
            </a:extLst>
          </p:cNvPr>
          <p:cNvCxnSpPr>
            <a:cxnSpLocks/>
          </p:cNvCxnSpPr>
          <p:nvPr/>
        </p:nvCxnSpPr>
        <p:spPr>
          <a:xfrm flipH="1" flipV="1">
            <a:off x="9595875" y="1899984"/>
            <a:ext cx="1643365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BB79E797-62E1-08A8-385A-A4FFE092F85D}"/>
              </a:ext>
            </a:extLst>
          </p:cNvPr>
          <p:cNvCxnSpPr>
            <a:cxnSpLocks/>
          </p:cNvCxnSpPr>
          <p:nvPr/>
        </p:nvCxnSpPr>
        <p:spPr>
          <a:xfrm flipH="1" flipV="1">
            <a:off x="9595875" y="1899984"/>
            <a:ext cx="1643365" cy="2324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0911D22C-9038-CD0B-60B7-F4A76D1E1093}"/>
              </a:ext>
            </a:extLst>
          </p:cNvPr>
          <p:cNvCxnSpPr>
            <a:cxnSpLocks/>
          </p:cNvCxnSpPr>
          <p:nvPr/>
        </p:nvCxnSpPr>
        <p:spPr>
          <a:xfrm flipH="1" flipV="1">
            <a:off x="9595875" y="1899984"/>
            <a:ext cx="1643365" cy="34861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4FE791C9-22A5-4611-DBE8-4BA47F7710BE}"/>
              </a:ext>
            </a:extLst>
          </p:cNvPr>
          <p:cNvCxnSpPr>
            <a:cxnSpLocks/>
          </p:cNvCxnSpPr>
          <p:nvPr/>
        </p:nvCxnSpPr>
        <p:spPr>
          <a:xfrm flipH="1" flipV="1">
            <a:off x="9595875" y="1899984"/>
            <a:ext cx="1643365" cy="69736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2B50E273-4CDC-E35A-D0A1-0EE0823C9DE0}"/>
              </a:ext>
            </a:extLst>
          </p:cNvPr>
          <p:cNvCxnSpPr>
            <a:cxnSpLocks/>
          </p:cNvCxnSpPr>
          <p:nvPr/>
        </p:nvCxnSpPr>
        <p:spPr>
          <a:xfrm flipH="1">
            <a:off x="9595875" y="1899984"/>
            <a:ext cx="1643365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D4AB9F43-1171-BD53-60B1-BF15A256CE4D}"/>
              </a:ext>
            </a:extLst>
          </p:cNvPr>
          <p:cNvCxnSpPr>
            <a:cxnSpLocks/>
          </p:cNvCxnSpPr>
          <p:nvPr/>
        </p:nvCxnSpPr>
        <p:spPr>
          <a:xfrm flipH="1">
            <a:off x="9595875" y="3062034"/>
            <a:ext cx="16433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87E2944F-E7F0-6499-4040-D5793ADAF951}"/>
              </a:ext>
            </a:extLst>
          </p:cNvPr>
          <p:cNvCxnSpPr>
            <a:cxnSpLocks/>
          </p:cNvCxnSpPr>
          <p:nvPr/>
        </p:nvCxnSpPr>
        <p:spPr>
          <a:xfrm flipH="1" flipV="1">
            <a:off x="9595875" y="3062034"/>
            <a:ext cx="1643365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E63527D2-8695-9A4E-1D86-43D6A5096763}"/>
              </a:ext>
            </a:extLst>
          </p:cNvPr>
          <p:cNvCxnSpPr>
            <a:cxnSpLocks/>
          </p:cNvCxnSpPr>
          <p:nvPr/>
        </p:nvCxnSpPr>
        <p:spPr>
          <a:xfrm flipH="1" flipV="1">
            <a:off x="9595875" y="3062034"/>
            <a:ext cx="1643365" cy="2324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B6F7B63A-2545-DA14-CAA8-A09613D7D509}"/>
              </a:ext>
            </a:extLst>
          </p:cNvPr>
          <p:cNvCxnSpPr>
            <a:cxnSpLocks/>
          </p:cNvCxnSpPr>
          <p:nvPr/>
        </p:nvCxnSpPr>
        <p:spPr>
          <a:xfrm flipH="1" flipV="1">
            <a:off x="9595875" y="3062034"/>
            <a:ext cx="1643365" cy="58115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7712E5E4-5F2E-4C52-2BE9-2235CBDACE77}"/>
              </a:ext>
            </a:extLst>
          </p:cNvPr>
          <p:cNvCxnSpPr>
            <a:cxnSpLocks/>
          </p:cNvCxnSpPr>
          <p:nvPr/>
        </p:nvCxnSpPr>
        <p:spPr>
          <a:xfrm flipH="1">
            <a:off x="9595875" y="1899984"/>
            <a:ext cx="1643365" cy="2324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B7555353-12AC-8FB9-C35B-4660CC44E133}"/>
              </a:ext>
            </a:extLst>
          </p:cNvPr>
          <p:cNvCxnSpPr>
            <a:cxnSpLocks/>
          </p:cNvCxnSpPr>
          <p:nvPr/>
        </p:nvCxnSpPr>
        <p:spPr>
          <a:xfrm flipH="1">
            <a:off x="9595875" y="3062034"/>
            <a:ext cx="1643365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971309E0-B02C-99B8-30B3-4B631D9654B9}"/>
              </a:ext>
            </a:extLst>
          </p:cNvPr>
          <p:cNvCxnSpPr>
            <a:cxnSpLocks/>
          </p:cNvCxnSpPr>
          <p:nvPr/>
        </p:nvCxnSpPr>
        <p:spPr>
          <a:xfrm flipH="1">
            <a:off x="9595875" y="4224084"/>
            <a:ext cx="16433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439767CA-7F67-F19F-980F-5D851CEE400D}"/>
              </a:ext>
            </a:extLst>
          </p:cNvPr>
          <p:cNvCxnSpPr>
            <a:cxnSpLocks/>
          </p:cNvCxnSpPr>
          <p:nvPr/>
        </p:nvCxnSpPr>
        <p:spPr>
          <a:xfrm flipH="1" flipV="1">
            <a:off x="9595875" y="4224084"/>
            <a:ext cx="1643365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F980C8A-D726-51B7-23F4-0ADC56FC1ED6}"/>
              </a:ext>
            </a:extLst>
          </p:cNvPr>
          <p:cNvCxnSpPr>
            <a:cxnSpLocks/>
          </p:cNvCxnSpPr>
          <p:nvPr/>
        </p:nvCxnSpPr>
        <p:spPr>
          <a:xfrm flipH="1" flipV="1">
            <a:off x="9595875" y="4224084"/>
            <a:ext cx="1643365" cy="46495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98AA6A62-709D-8D9E-2641-2071ECDE0B62}"/>
              </a:ext>
            </a:extLst>
          </p:cNvPr>
          <p:cNvCxnSpPr>
            <a:cxnSpLocks/>
          </p:cNvCxnSpPr>
          <p:nvPr/>
        </p:nvCxnSpPr>
        <p:spPr>
          <a:xfrm flipH="1">
            <a:off x="9595875" y="1899984"/>
            <a:ext cx="1643365" cy="34861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DC006687-3F2E-914D-09D1-5E49BE9B66CC}"/>
              </a:ext>
            </a:extLst>
          </p:cNvPr>
          <p:cNvCxnSpPr>
            <a:cxnSpLocks/>
          </p:cNvCxnSpPr>
          <p:nvPr/>
        </p:nvCxnSpPr>
        <p:spPr>
          <a:xfrm flipH="1">
            <a:off x="9595875" y="3062034"/>
            <a:ext cx="1643365" cy="2324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E5BE290C-6D76-3DA7-4AAC-19195DD907D8}"/>
              </a:ext>
            </a:extLst>
          </p:cNvPr>
          <p:cNvCxnSpPr>
            <a:cxnSpLocks/>
          </p:cNvCxnSpPr>
          <p:nvPr/>
        </p:nvCxnSpPr>
        <p:spPr>
          <a:xfrm flipH="1">
            <a:off x="9595875" y="4224084"/>
            <a:ext cx="1643365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595F15D6-6E89-65E3-FFAB-058469A2E7F2}"/>
              </a:ext>
            </a:extLst>
          </p:cNvPr>
          <p:cNvCxnSpPr>
            <a:cxnSpLocks/>
          </p:cNvCxnSpPr>
          <p:nvPr/>
        </p:nvCxnSpPr>
        <p:spPr>
          <a:xfrm flipH="1">
            <a:off x="9595875" y="5386134"/>
            <a:ext cx="16433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BA497829-E21B-F0EE-8EE4-73A84C4F67CB}"/>
              </a:ext>
            </a:extLst>
          </p:cNvPr>
          <p:cNvCxnSpPr>
            <a:cxnSpLocks/>
          </p:cNvCxnSpPr>
          <p:nvPr/>
        </p:nvCxnSpPr>
        <p:spPr>
          <a:xfrm flipH="1" flipV="1">
            <a:off x="9595875" y="5386134"/>
            <a:ext cx="1643365" cy="34874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01D02CAF-A1D4-0755-A3D0-AF574B3F9925}"/>
              </a:ext>
            </a:extLst>
          </p:cNvPr>
          <p:cNvCxnSpPr>
            <a:cxnSpLocks/>
          </p:cNvCxnSpPr>
          <p:nvPr/>
        </p:nvCxnSpPr>
        <p:spPr>
          <a:xfrm flipH="1">
            <a:off x="9595875" y="1899984"/>
            <a:ext cx="1643365" cy="69736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C36FF4C3-C472-A2DA-B1AC-B34F0926BF22}"/>
              </a:ext>
            </a:extLst>
          </p:cNvPr>
          <p:cNvCxnSpPr>
            <a:cxnSpLocks/>
          </p:cNvCxnSpPr>
          <p:nvPr/>
        </p:nvCxnSpPr>
        <p:spPr>
          <a:xfrm flipH="1">
            <a:off x="9595875" y="3062034"/>
            <a:ext cx="1643365" cy="58115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293457CA-B047-AC6B-6629-C547C71FEA04}"/>
              </a:ext>
            </a:extLst>
          </p:cNvPr>
          <p:cNvCxnSpPr>
            <a:cxnSpLocks/>
          </p:cNvCxnSpPr>
          <p:nvPr/>
        </p:nvCxnSpPr>
        <p:spPr>
          <a:xfrm flipH="1">
            <a:off x="9595875" y="4224084"/>
            <a:ext cx="1643365" cy="46495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B8B2C791-97E4-99A8-5EC4-ED4A8165FF1A}"/>
              </a:ext>
            </a:extLst>
          </p:cNvPr>
          <p:cNvCxnSpPr>
            <a:cxnSpLocks/>
          </p:cNvCxnSpPr>
          <p:nvPr/>
        </p:nvCxnSpPr>
        <p:spPr>
          <a:xfrm flipH="1">
            <a:off x="9595875" y="5386134"/>
            <a:ext cx="1643365" cy="34874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C1632829-7699-335A-DC12-EBA4F1443FF3}"/>
              </a:ext>
            </a:extLst>
          </p:cNvPr>
          <p:cNvCxnSpPr>
            <a:cxnSpLocks/>
          </p:cNvCxnSpPr>
          <p:nvPr/>
        </p:nvCxnSpPr>
        <p:spPr>
          <a:xfrm flipH="1">
            <a:off x="9595875" y="8873598"/>
            <a:ext cx="16433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37C7E133-8B66-E596-5A1E-E7BA52C215A0}"/>
              </a:ext>
            </a:extLst>
          </p:cNvPr>
          <p:cNvCxnSpPr>
            <a:cxnSpLocks/>
            <a:stCxn id="57" idx="6"/>
            <a:endCxn id="61" idx="2"/>
          </p:cNvCxnSpPr>
          <p:nvPr/>
        </p:nvCxnSpPr>
        <p:spPr>
          <a:xfrm>
            <a:off x="12153641" y="1899985"/>
            <a:ext cx="1643365" cy="11483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32F8A3CA-3481-1BDD-F140-D9403FE5D369}"/>
              </a:ext>
            </a:extLst>
          </p:cNvPr>
          <p:cNvCxnSpPr>
            <a:cxnSpLocks/>
            <a:stCxn id="57" idx="6"/>
            <a:endCxn id="60" idx="2"/>
          </p:cNvCxnSpPr>
          <p:nvPr/>
        </p:nvCxnSpPr>
        <p:spPr>
          <a:xfrm>
            <a:off x="12153641" y="1899984"/>
            <a:ext cx="1643365" cy="2324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F13E9900-3C80-A75B-3B08-33C5634B0217}"/>
              </a:ext>
            </a:extLst>
          </p:cNvPr>
          <p:cNvCxnSpPr>
            <a:cxnSpLocks/>
            <a:stCxn id="57" idx="6"/>
            <a:endCxn id="59" idx="2"/>
          </p:cNvCxnSpPr>
          <p:nvPr/>
        </p:nvCxnSpPr>
        <p:spPr>
          <a:xfrm>
            <a:off x="12153641" y="1899985"/>
            <a:ext cx="1643365" cy="34998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55DCC50F-7226-859E-E283-B81DF952AA48}"/>
              </a:ext>
            </a:extLst>
          </p:cNvPr>
          <p:cNvCxnSpPr>
            <a:cxnSpLocks/>
            <a:stCxn id="57" idx="6"/>
            <a:endCxn id="17" idx="2"/>
          </p:cNvCxnSpPr>
          <p:nvPr/>
        </p:nvCxnSpPr>
        <p:spPr>
          <a:xfrm>
            <a:off x="12153641" y="1899984"/>
            <a:ext cx="1643365" cy="58102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95CE2521-CBF1-834D-7DCD-FA35711CBDB8}"/>
              </a:ext>
            </a:extLst>
          </p:cNvPr>
          <p:cNvCxnSpPr>
            <a:cxnSpLocks/>
            <a:stCxn id="53" idx="6"/>
            <a:endCxn id="61" idx="2"/>
          </p:cNvCxnSpPr>
          <p:nvPr/>
        </p:nvCxnSpPr>
        <p:spPr>
          <a:xfrm flipV="1">
            <a:off x="12153641" y="3048288"/>
            <a:ext cx="1643365" cy="137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0B927E87-9ABB-F03D-7760-F261C27FC78E}"/>
              </a:ext>
            </a:extLst>
          </p:cNvPr>
          <p:cNvCxnSpPr>
            <a:cxnSpLocks/>
            <a:stCxn id="53" idx="6"/>
            <a:endCxn id="60" idx="2"/>
          </p:cNvCxnSpPr>
          <p:nvPr/>
        </p:nvCxnSpPr>
        <p:spPr>
          <a:xfrm>
            <a:off x="12153641" y="3062034"/>
            <a:ext cx="1643365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D75F595D-8E76-D50F-1B05-76C9C5E5C4D9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12153641" y="3062035"/>
            <a:ext cx="1643365" cy="23378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F900CE7C-EC8A-579E-871F-E35116964707}"/>
              </a:ext>
            </a:extLst>
          </p:cNvPr>
          <p:cNvCxnSpPr>
            <a:cxnSpLocks/>
            <a:stCxn id="53" idx="6"/>
            <a:endCxn id="17" idx="2"/>
          </p:cNvCxnSpPr>
          <p:nvPr/>
        </p:nvCxnSpPr>
        <p:spPr>
          <a:xfrm>
            <a:off x="12153641" y="3062034"/>
            <a:ext cx="1643365" cy="4648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09569AA4-E2A3-37BC-57AB-BB2A49143AB1}"/>
              </a:ext>
            </a:extLst>
          </p:cNvPr>
          <p:cNvCxnSpPr>
            <a:cxnSpLocks/>
            <a:stCxn id="54" idx="6"/>
            <a:endCxn id="61" idx="2"/>
          </p:cNvCxnSpPr>
          <p:nvPr/>
        </p:nvCxnSpPr>
        <p:spPr>
          <a:xfrm flipV="1">
            <a:off x="12153641" y="3048288"/>
            <a:ext cx="1643365" cy="11757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25CDE970-9BFD-55FC-314E-1A00DF7B7320}"/>
              </a:ext>
            </a:extLst>
          </p:cNvPr>
          <p:cNvCxnSpPr>
            <a:cxnSpLocks/>
            <a:stCxn id="54" idx="6"/>
            <a:endCxn id="60" idx="2"/>
          </p:cNvCxnSpPr>
          <p:nvPr/>
        </p:nvCxnSpPr>
        <p:spPr>
          <a:xfrm>
            <a:off x="12153641" y="4224084"/>
            <a:ext cx="16433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72C008F4-0EDB-CF36-7738-9918CD0B6B24}"/>
              </a:ext>
            </a:extLst>
          </p:cNvPr>
          <p:cNvCxnSpPr>
            <a:cxnSpLocks/>
            <a:stCxn id="54" idx="6"/>
            <a:endCxn id="59" idx="2"/>
          </p:cNvCxnSpPr>
          <p:nvPr/>
        </p:nvCxnSpPr>
        <p:spPr>
          <a:xfrm>
            <a:off x="12153641" y="4224085"/>
            <a:ext cx="1643365" cy="11757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A3899D79-6AA4-C74B-9E2F-A5EEF42D8B14}"/>
              </a:ext>
            </a:extLst>
          </p:cNvPr>
          <p:cNvCxnSpPr>
            <a:cxnSpLocks/>
            <a:stCxn id="54" idx="6"/>
            <a:endCxn id="17" idx="2"/>
          </p:cNvCxnSpPr>
          <p:nvPr/>
        </p:nvCxnSpPr>
        <p:spPr>
          <a:xfrm>
            <a:off x="12153641" y="4224084"/>
            <a:ext cx="1643365" cy="34861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7AA914C4-F130-7307-791C-15C943E4D5D4}"/>
              </a:ext>
            </a:extLst>
          </p:cNvPr>
          <p:cNvCxnSpPr>
            <a:cxnSpLocks/>
            <a:stCxn id="55" idx="6"/>
            <a:endCxn id="61" idx="2"/>
          </p:cNvCxnSpPr>
          <p:nvPr/>
        </p:nvCxnSpPr>
        <p:spPr>
          <a:xfrm flipV="1">
            <a:off x="12153641" y="3048288"/>
            <a:ext cx="1643365" cy="23378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9999683D-06C2-F2BA-075A-4B1DB43D48D6}"/>
              </a:ext>
            </a:extLst>
          </p:cNvPr>
          <p:cNvCxnSpPr>
            <a:cxnSpLocks/>
            <a:stCxn id="55" idx="6"/>
            <a:endCxn id="60" idx="2"/>
          </p:cNvCxnSpPr>
          <p:nvPr/>
        </p:nvCxnSpPr>
        <p:spPr>
          <a:xfrm flipV="1">
            <a:off x="12153641" y="4224084"/>
            <a:ext cx="1643365" cy="1162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037DD91E-4237-C26E-E44B-B0864C6CAA33}"/>
              </a:ext>
            </a:extLst>
          </p:cNvPr>
          <p:cNvCxnSpPr>
            <a:cxnSpLocks/>
            <a:stCxn id="55" idx="6"/>
            <a:endCxn id="59" idx="2"/>
          </p:cNvCxnSpPr>
          <p:nvPr/>
        </p:nvCxnSpPr>
        <p:spPr>
          <a:xfrm>
            <a:off x="12153641" y="5386135"/>
            <a:ext cx="1643365" cy="137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5EABD129-8F26-E3B0-686F-F511E067C14A}"/>
              </a:ext>
            </a:extLst>
          </p:cNvPr>
          <p:cNvCxnSpPr>
            <a:cxnSpLocks/>
            <a:stCxn id="55" idx="6"/>
            <a:endCxn id="17" idx="2"/>
          </p:cNvCxnSpPr>
          <p:nvPr/>
        </p:nvCxnSpPr>
        <p:spPr>
          <a:xfrm>
            <a:off x="12153641" y="5386134"/>
            <a:ext cx="1643365" cy="2324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BAF532CA-DE66-E40D-BA4B-0CFFA22244BB}"/>
              </a:ext>
            </a:extLst>
          </p:cNvPr>
          <p:cNvCxnSpPr>
            <a:cxnSpLocks/>
            <a:stCxn id="58" idx="6"/>
            <a:endCxn id="61" idx="2"/>
          </p:cNvCxnSpPr>
          <p:nvPr/>
        </p:nvCxnSpPr>
        <p:spPr>
          <a:xfrm flipV="1">
            <a:off x="12153641" y="3048288"/>
            <a:ext cx="1643365" cy="58253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8FA3AF07-06B5-6A33-0D09-BD5B42906913}"/>
              </a:ext>
            </a:extLst>
          </p:cNvPr>
          <p:cNvCxnSpPr>
            <a:cxnSpLocks/>
            <a:stCxn id="58" idx="6"/>
            <a:endCxn id="60" idx="2"/>
          </p:cNvCxnSpPr>
          <p:nvPr/>
        </p:nvCxnSpPr>
        <p:spPr>
          <a:xfrm flipV="1">
            <a:off x="12153641" y="4224084"/>
            <a:ext cx="1643365" cy="46495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5F52B74D-1078-4AC6-78E3-817FC69C50D4}"/>
              </a:ext>
            </a:extLst>
          </p:cNvPr>
          <p:cNvCxnSpPr>
            <a:cxnSpLocks/>
            <a:stCxn id="58" idx="6"/>
            <a:endCxn id="59" idx="2"/>
          </p:cNvCxnSpPr>
          <p:nvPr/>
        </p:nvCxnSpPr>
        <p:spPr>
          <a:xfrm flipV="1">
            <a:off x="12153641" y="5399882"/>
            <a:ext cx="1643365" cy="34737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7A8ECFBB-00CF-E138-3CC5-A880043C488A}"/>
              </a:ext>
            </a:extLst>
          </p:cNvPr>
          <p:cNvCxnSpPr>
            <a:cxnSpLocks/>
            <a:stCxn id="58" idx="6"/>
            <a:endCxn id="17" idx="2"/>
          </p:cNvCxnSpPr>
          <p:nvPr/>
        </p:nvCxnSpPr>
        <p:spPr>
          <a:xfrm flipV="1">
            <a:off x="12153641" y="7710234"/>
            <a:ext cx="1643365" cy="11633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E2DA4109-C95F-9D28-933D-C6353484012A}"/>
                  </a:ext>
                </a:extLst>
              </p:cNvPr>
              <p:cNvSpPr/>
              <p:nvPr/>
            </p:nvSpPr>
            <p:spPr>
              <a:xfrm>
                <a:off x="6120204" y="7166652"/>
                <a:ext cx="914400" cy="914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E2DA4109-C95F-9D28-933D-C635348401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204" y="7166652"/>
                <a:ext cx="914400" cy="914400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id="{BD9570FB-65F9-CA04-EE88-08514B3EC084}"/>
                  </a:ext>
                </a:extLst>
              </p:cNvPr>
              <p:cNvSpPr/>
              <p:nvPr/>
            </p:nvSpPr>
            <p:spPr>
              <a:xfrm>
                <a:off x="8677969" y="7166652"/>
                <a:ext cx="914400" cy="914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id="{BD9570FB-65F9-CA04-EE88-08514B3EC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969" y="7166652"/>
                <a:ext cx="914400" cy="914400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15855016-F524-1A40-4882-D86CCA84880F}"/>
                  </a:ext>
                </a:extLst>
              </p:cNvPr>
              <p:cNvSpPr/>
              <p:nvPr/>
            </p:nvSpPr>
            <p:spPr>
              <a:xfrm>
                <a:off x="11235734" y="7199923"/>
                <a:ext cx="914400" cy="914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15855016-F524-1A40-4882-D86CCA8488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5734" y="7199923"/>
                <a:ext cx="914400" cy="914400"/>
              </a:xfrm>
              <a:prstGeom prst="ellipse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0B8293F-3793-0B6A-4D9E-666CF0E57A09}"/>
              </a:ext>
            </a:extLst>
          </p:cNvPr>
          <p:cNvSpPr txBox="1"/>
          <p:nvPr/>
        </p:nvSpPr>
        <p:spPr>
          <a:xfrm>
            <a:off x="3326892" y="8504267"/>
            <a:ext cx="138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 Layer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A0856-0FB8-ECDC-6BCA-07E0DE70852B}"/>
              </a:ext>
            </a:extLst>
          </p:cNvPr>
          <p:cNvSpPr txBox="1"/>
          <p:nvPr/>
        </p:nvSpPr>
        <p:spPr>
          <a:xfrm>
            <a:off x="8246615" y="9720741"/>
            <a:ext cx="177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Hidden Layers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7590A6-4930-312F-C339-CD6D0396602C}"/>
              </a:ext>
            </a:extLst>
          </p:cNvPr>
          <p:cNvSpPr txBox="1"/>
          <p:nvPr/>
        </p:nvSpPr>
        <p:spPr>
          <a:xfrm>
            <a:off x="13303588" y="8503200"/>
            <a:ext cx="164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 Layer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87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E272CA4-F86D-AF53-8DE3-20552C86313F}"/>
              </a:ext>
            </a:extLst>
          </p:cNvPr>
          <p:cNvSpPr/>
          <p:nvPr/>
        </p:nvSpPr>
        <p:spPr>
          <a:xfrm>
            <a:off x="4705649" y="2948990"/>
            <a:ext cx="8589364" cy="490178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BB079F-CA2E-785E-A451-B6D0BC3A95C1}"/>
              </a:ext>
            </a:extLst>
          </p:cNvPr>
          <p:cNvCxnSpPr>
            <a:cxnSpLocks/>
          </p:cNvCxnSpPr>
          <p:nvPr/>
        </p:nvCxnSpPr>
        <p:spPr>
          <a:xfrm>
            <a:off x="4325631" y="6973557"/>
            <a:ext cx="779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5A83AB-1BA5-F402-68FE-00857CD1E958}"/>
              </a:ext>
            </a:extLst>
          </p:cNvPr>
          <p:cNvCxnSpPr>
            <a:cxnSpLocks/>
            <a:stCxn id="37" idx="3"/>
            <a:endCxn id="35" idx="1"/>
          </p:cNvCxnSpPr>
          <p:nvPr/>
        </p:nvCxnSpPr>
        <p:spPr>
          <a:xfrm flipV="1">
            <a:off x="4286305" y="3817317"/>
            <a:ext cx="1855437" cy="990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59E52B3-9522-7BE0-714D-951F9D7BDE42}"/>
              </a:ext>
            </a:extLst>
          </p:cNvPr>
          <p:cNvSpPr/>
          <p:nvPr/>
        </p:nvSpPr>
        <p:spPr>
          <a:xfrm>
            <a:off x="6155168" y="3356306"/>
            <a:ext cx="914400" cy="914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B44F231-18C3-EEA8-254D-030E20768810}"/>
                  </a:ext>
                </a:extLst>
              </p:cNvPr>
              <p:cNvSpPr txBox="1"/>
              <p:nvPr/>
            </p:nvSpPr>
            <p:spPr>
              <a:xfrm>
                <a:off x="6141741" y="3524929"/>
                <a:ext cx="46010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B44F231-18C3-EEA8-254D-030E20768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741" y="3524929"/>
                <a:ext cx="46010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A3576B5-BCC3-2BB0-02AC-033D4D95A5B0}"/>
                  </a:ext>
                </a:extLst>
              </p:cNvPr>
              <p:cNvSpPr txBox="1"/>
              <p:nvPr/>
            </p:nvSpPr>
            <p:spPr>
              <a:xfrm>
                <a:off x="9254463" y="3521119"/>
                <a:ext cx="46010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⨁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A3576B5-BCC3-2BB0-02AC-033D4D95A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463" y="3521119"/>
                <a:ext cx="46010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2F3DF4C-95AD-C399-0251-F5846FC616DA}"/>
                  </a:ext>
                </a:extLst>
              </p:cNvPr>
              <p:cNvSpPr txBox="1"/>
              <p:nvPr/>
            </p:nvSpPr>
            <p:spPr>
              <a:xfrm>
                <a:off x="3424466" y="3581000"/>
                <a:ext cx="86183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2F3DF4C-95AD-C399-0251-F5846FC61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466" y="3581000"/>
                <a:ext cx="86183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C873E9B-E4C8-6F09-236D-4C9ECD5925DD}"/>
                  </a:ext>
                </a:extLst>
              </p:cNvPr>
              <p:cNvSpPr txBox="1"/>
              <p:nvPr/>
            </p:nvSpPr>
            <p:spPr>
              <a:xfrm>
                <a:off x="3424464" y="6726322"/>
                <a:ext cx="91473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C873E9B-E4C8-6F09-236D-4C9ECD592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464" y="6726322"/>
                <a:ext cx="914738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424D766-65DB-75AC-E31C-B79DD78D49DA}"/>
                  </a:ext>
                </a:extLst>
              </p:cNvPr>
              <p:cNvSpPr txBox="1"/>
              <p:nvPr/>
            </p:nvSpPr>
            <p:spPr>
              <a:xfrm>
                <a:off x="13811360" y="3582001"/>
                <a:ext cx="47070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424D766-65DB-75AC-E31C-B79DD78D4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360" y="3582001"/>
                <a:ext cx="470706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997C91-7219-4FC3-41B7-94D63B340AAB}"/>
                  </a:ext>
                </a:extLst>
              </p:cNvPr>
              <p:cNvSpPr txBox="1"/>
              <p:nvPr/>
            </p:nvSpPr>
            <p:spPr>
              <a:xfrm>
                <a:off x="13901300" y="6724801"/>
                <a:ext cx="52360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997C91-7219-4FC3-41B7-94D63B340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1300" y="6724801"/>
                <a:ext cx="523605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93E586D-3BD6-2E6A-92EA-5601C19D0243}"/>
                  </a:ext>
                </a:extLst>
              </p:cNvPr>
              <p:cNvSpPr/>
              <p:nvPr/>
            </p:nvSpPr>
            <p:spPr>
              <a:xfrm>
                <a:off x="5246548" y="5947563"/>
                <a:ext cx="1278217" cy="601585"/>
              </a:xfrm>
              <a:prstGeom prst="rect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93E586D-3BD6-2E6A-92EA-5601C19D02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548" y="5947563"/>
                <a:ext cx="1278217" cy="6015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397865C-C215-9DBD-D686-1360A7D9FAFA}"/>
                  </a:ext>
                </a:extLst>
              </p:cNvPr>
              <p:cNvSpPr/>
              <p:nvPr/>
            </p:nvSpPr>
            <p:spPr>
              <a:xfrm>
                <a:off x="7069569" y="5947563"/>
                <a:ext cx="1278217" cy="601585"/>
              </a:xfrm>
              <a:prstGeom prst="rect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397865C-C215-9DBD-D686-1360A7D9F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569" y="5947563"/>
                <a:ext cx="1278217" cy="6015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7D03B3E-5574-8A59-AC68-C48E51548CD5}"/>
                  </a:ext>
                </a:extLst>
              </p:cNvPr>
              <p:cNvSpPr/>
              <p:nvPr/>
            </p:nvSpPr>
            <p:spPr>
              <a:xfrm>
                <a:off x="8845407" y="5947201"/>
                <a:ext cx="1278217" cy="601585"/>
              </a:xfrm>
              <a:prstGeom prst="rect">
                <a:avLst/>
              </a:prstGeom>
              <a:solidFill>
                <a:srgbClr val="9C45AF"/>
              </a:solidFill>
              <a:ln>
                <a:solidFill>
                  <a:srgbClr val="50274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tanh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7D03B3E-5574-8A59-AC68-C48E51548C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5407" y="5947201"/>
                <a:ext cx="1278217" cy="60158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50274C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DA0FBED-FD89-A412-D414-9B63B46E9985}"/>
                  </a:ext>
                </a:extLst>
              </p:cNvPr>
              <p:cNvSpPr/>
              <p:nvPr/>
            </p:nvSpPr>
            <p:spPr>
              <a:xfrm>
                <a:off x="11475899" y="5947201"/>
                <a:ext cx="1278217" cy="601585"/>
              </a:xfrm>
              <a:prstGeom prst="rect">
                <a:avLst/>
              </a:prstGeom>
              <a:solidFill>
                <a:srgbClr val="D6B5DB"/>
              </a:solidFill>
              <a:ln>
                <a:solidFill>
                  <a:srgbClr val="9C45A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DA0FBED-FD89-A412-D414-9B63B46E9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5899" y="5947201"/>
                <a:ext cx="1278217" cy="60158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9C45AF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D65C8F5-98AC-7E85-8B79-4A3B35216463}"/>
                  </a:ext>
                </a:extLst>
              </p:cNvPr>
              <p:cNvSpPr/>
              <p:nvPr/>
            </p:nvSpPr>
            <p:spPr>
              <a:xfrm>
                <a:off x="11475898" y="4244580"/>
                <a:ext cx="1278217" cy="601585"/>
              </a:xfrm>
              <a:prstGeom prst="rect">
                <a:avLst/>
              </a:prstGeom>
              <a:solidFill>
                <a:srgbClr val="9C45AF"/>
              </a:solidFill>
              <a:ln>
                <a:solidFill>
                  <a:srgbClr val="50274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tanh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D65C8F5-98AC-7E85-8B79-4A3B352164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5898" y="4244580"/>
                <a:ext cx="1278217" cy="60158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50274C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6ECF474-0E64-0748-3F7E-43522E591AC1}"/>
                  </a:ext>
                </a:extLst>
              </p:cNvPr>
              <p:cNvSpPr txBox="1"/>
              <p:nvPr/>
            </p:nvSpPr>
            <p:spPr>
              <a:xfrm>
                <a:off x="9254463" y="5089898"/>
                <a:ext cx="46010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6ECF474-0E64-0748-3F7E-43522E591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463" y="5089898"/>
                <a:ext cx="460104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B4B32D9-8468-9329-4898-0D61F3E8AEC6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6601845" y="3813506"/>
            <a:ext cx="2652618" cy="381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DA7586B-DE85-1577-3355-EC08A2EE1FB1}"/>
              </a:ext>
            </a:extLst>
          </p:cNvPr>
          <p:cNvCxnSpPr>
            <a:cxnSpLocks/>
            <a:stCxn id="39" idx="1"/>
            <a:endCxn id="36" idx="3"/>
          </p:cNvCxnSpPr>
          <p:nvPr/>
        </p:nvCxnSpPr>
        <p:spPr>
          <a:xfrm flipH="1" flipV="1">
            <a:off x="9714568" y="3813506"/>
            <a:ext cx="4096793" cy="1471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3E56463-490F-4984-D637-AB960BBB9904}"/>
                  </a:ext>
                </a:extLst>
              </p:cNvPr>
              <p:cNvSpPr txBox="1"/>
              <p:nvPr/>
            </p:nvSpPr>
            <p:spPr>
              <a:xfrm>
                <a:off x="11884953" y="5090401"/>
                <a:ext cx="46010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3E56463-490F-4984-D637-AB960BBB9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4953" y="5090401"/>
                <a:ext cx="460104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BD0FD19-7BC2-85A8-CFD9-F439157EF424}"/>
              </a:ext>
            </a:extLst>
          </p:cNvPr>
          <p:cNvCxnSpPr>
            <a:cxnSpLocks/>
          </p:cNvCxnSpPr>
          <p:nvPr/>
        </p:nvCxnSpPr>
        <p:spPr>
          <a:xfrm flipV="1">
            <a:off x="5885430" y="4554445"/>
            <a:ext cx="0" cy="139975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8DCB00F-2CC7-8D12-4DBA-95CCB971C840}"/>
              </a:ext>
            </a:extLst>
          </p:cNvPr>
          <p:cNvCxnSpPr>
            <a:cxnSpLocks/>
          </p:cNvCxnSpPr>
          <p:nvPr/>
        </p:nvCxnSpPr>
        <p:spPr>
          <a:xfrm>
            <a:off x="5891653" y="4556067"/>
            <a:ext cx="4680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6BECF7A-A7D2-43F5-E1A7-D9DB6771D0B8}"/>
              </a:ext>
            </a:extLst>
          </p:cNvPr>
          <p:cNvCxnSpPr>
            <a:cxnSpLocks/>
          </p:cNvCxnSpPr>
          <p:nvPr/>
        </p:nvCxnSpPr>
        <p:spPr>
          <a:xfrm flipV="1">
            <a:off x="6361162" y="4004140"/>
            <a:ext cx="0" cy="5472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9071A8A-5F6D-CB3D-E1F6-D48B1506F8F0}"/>
              </a:ext>
            </a:extLst>
          </p:cNvPr>
          <p:cNvCxnSpPr>
            <a:cxnSpLocks/>
          </p:cNvCxnSpPr>
          <p:nvPr/>
        </p:nvCxnSpPr>
        <p:spPr>
          <a:xfrm flipV="1">
            <a:off x="5887109" y="6591612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5D15B0E-BFE5-35C9-7CAA-00782DF48486}"/>
              </a:ext>
            </a:extLst>
          </p:cNvPr>
          <p:cNvCxnSpPr>
            <a:cxnSpLocks/>
          </p:cNvCxnSpPr>
          <p:nvPr/>
        </p:nvCxnSpPr>
        <p:spPr>
          <a:xfrm flipV="1">
            <a:off x="7715909" y="6591612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C1149A9-A6FC-61DB-0AC9-B35493F2F74C}"/>
              </a:ext>
            </a:extLst>
          </p:cNvPr>
          <p:cNvCxnSpPr>
            <a:cxnSpLocks/>
          </p:cNvCxnSpPr>
          <p:nvPr/>
        </p:nvCxnSpPr>
        <p:spPr>
          <a:xfrm flipV="1">
            <a:off x="9489845" y="6591600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3A4F4F8-E7ED-FE0F-7BC8-C48732BA8261}"/>
              </a:ext>
            </a:extLst>
          </p:cNvPr>
          <p:cNvCxnSpPr>
            <a:cxnSpLocks/>
          </p:cNvCxnSpPr>
          <p:nvPr/>
        </p:nvCxnSpPr>
        <p:spPr>
          <a:xfrm flipV="1">
            <a:off x="7717588" y="5397818"/>
            <a:ext cx="0" cy="54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520F0CE-7E5C-5062-B99F-DC7EB01F9A43}"/>
              </a:ext>
            </a:extLst>
          </p:cNvPr>
          <p:cNvCxnSpPr>
            <a:cxnSpLocks/>
          </p:cNvCxnSpPr>
          <p:nvPr/>
        </p:nvCxnSpPr>
        <p:spPr>
          <a:xfrm>
            <a:off x="7718201" y="5395530"/>
            <a:ext cx="1620000" cy="50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D2D335D-122A-B440-9949-595FB72EFF71}"/>
              </a:ext>
            </a:extLst>
          </p:cNvPr>
          <p:cNvCxnSpPr>
            <a:cxnSpLocks/>
          </p:cNvCxnSpPr>
          <p:nvPr/>
        </p:nvCxnSpPr>
        <p:spPr>
          <a:xfrm flipV="1">
            <a:off x="9489845" y="5545138"/>
            <a:ext cx="0" cy="39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CA7E174-54B0-D4DD-7192-966DC20F2911}"/>
              </a:ext>
            </a:extLst>
          </p:cNvPr>
          <p:cNvCxnSpPr>
            <a:cxnSpLocks/>
          </p:cNvCxnSpPr>
          <p:nvPr/>
        </p:nvCxnSpPr>
        <p:spPr>
          <a:xfrm flipV="1">
            <a:off x="12119507" y="6591600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93326AC-86E8-9404-CE21-1B7BC52CC7DF}"/>
              </a:ext>
            </a:extLst>
          </p:cNvPr>
          <p:cNvCxnSpPr>
            <a:cxnSpLocks/>
          </p:cNvCxnSpPr>
          <p:nvPr/>
        </p:nvCxnSpPr>
        <p:spPr>
          <a:xfrm rot="10800000">
            <a:off x="13145631" y="6973557"/>
            <a:ext cx="540000" cy="0"/>
          </a:xfrm>
          <a:prstGeom prst="line">
            <a:avLst/>
          </a:prstGeom>
          <a:ln w="127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92CFE31-BB41-53A5-208F-7D2073406763}"/>
              </a:ext>
            </a:extLst>
          </p:cNvPr>
          <p:cNvCxnSpPr>
            <a:cxnSpLocks/>
          </p:cNvCxnSpPr>
          <p:nvPr/>
        </p:nvCxnSpPr>
        <p:spPr>
          <a:xfrm flipV="1">
            <a:off x="9484515" y="4026645"/>
            <a:ext cx="0" cy="118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BBDF721-C49B-3076-79A1-E67F1585FA85}"/>
              </a:ext>
            </a:extLst>
          </p:cNvPr>
          <p:cNvCxnSpPr>
            <a:cxnSpLocks/>
          </p:cNvCxnSpPr>
          <p:nvPr/>
        </p:nvCxnSpPr>
        <p:spPr>
          <a:xfrm>
            <a:off x="12259721" y="5395530"/>
            <a:ext cx="900000" cy="50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CD72DBC-9852-AC73-9EA2-AAFCAD2C184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151785" y="5392063"/>
            <a:ext cx="0" cy="1548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EE1D62A-E348-4F5A-C68E-95927AAE0E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121101" y="3836864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281FF36-D620-5F21-C891-FFCDB8D9989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121735" y="4865803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E9B317D-BD9F-3D92-99F1-8DEBFDF1F223}"/>
              </a:ext>
            </a:extLst>
          </p:cNvPr>
          <p:cNvCxnSpPr>
            <a:cxnSpLocks/>
          </p:cNvCxnSpPr>
          <p:nvPr/>
        </p:nvCxnSpPr>
        <p:spPr>
          <a:xfrm flipV="1">
            <a:off x="12121735" y="5552533"/>
            <a:ext cx="0" cy="39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47FBEC9-3688-F339-0FCC-D80FB4C2E84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40905" y="6966863"/>
            <a:ext cx="0" cy="154800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B7CAF525-C976-5899-FCA8-DA00C6D83BFF}"/>
                  </a:ext>
                </a:extLst>
              </p:cNvPr>
              <p:cNvSpPr txBox="1"/>
              <p:nvPr/>
            </p:nvSpPr>
            <p:spPr>
              <a:xfrm>
                <a:off x="4603081" y="8615032"/>
                <a:ext cx="4959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B7CAF525-C976-5899-FCA8-DA00C6D83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081" y="8615032"/>
                <a:ext cx="495969" cy="49244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0EC1F4F3-8FED-7C82-BE61-8C611E1E5E7C}"/>
                  </a:ext>
                </a:extLst>
              </p:cNvPr>
              <p:cNvSpPr txBox="1"/>
              <p:nvPr/>
            </p:nvSpPr>
            <p:spPr>
              <a:xfrm>
                <a:off x="5182362" y="5183304"/>
                <a:ext cx="45467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0EC1F4F3-8FED-7C82-BE61-8C611E1E5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362" y="5183304"/>
                <a:ext cx="454675" cy="49244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36EB40F-3B54-E57F-DB24-E6EA3EF2E012}"/>
                  </a:ext>
                </a:extLst>
              </p:cNvPr>
              <p:cNvSpPr txBox="1"/>
              <p:nvPr/>
            </p:nvSpPr>
            <p:spPr>
              <a:xfrm>
                <a:off x="7025617" y="5183304"/>
                <a:ext cx="38093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36EB40F-3B54-E57F-DB24-E6EA3EF2E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617" y="5183304"/>
                <a:ext cx="380937" cy="49244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6C5A713-E3E8-49E6-7806-5812EEE4E711}"/>
                  </a:ext>
                </a:extLst>
              </p:cNvPr>
              <p:cNvSpPr txBox="1"/>
              <p:nvPr/>
            </p:nvSpPr>
            <p:spPr>
              <a:xfrm>
                <a:off x="11160174" y="5184001"/>
                <a:ext cx="5087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6C5A713-E3E8-49E6-7806-5812EEE4E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0174" y="5184001"/>
                <a:ext cx="508793" cy="49244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DFF2A52D-B0AB-8AE0-0968-284649FB0731}"/>
              </a:ext>
            </a:extLst>
          </p:cNvPr>
          <p:cNvSpPr txBox="1"/>
          <p:nvPr/>
        </p:nvSpPr>
        <p:spPr>
          <a:xfrm>
            <a:off x="3162637" y="4232599"/>
            <a:ext cx="1385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Long Term Memory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5ED8F63-C058-045D-BD90-61BB5A4BC48E}"/>
              </a:ext>
            </a:extLst>
          </p:cNvPr>
          <p:cNvSpPr txBox="1"/>
          <p:nvPr/>
        </p:nvSpPr>
        <p:spPr>
          <a:xfrm>
            <a:off x="3162637" y="6069012"/>
            <a:ext cx="1385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Short Term Memory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3CEC6A7-72F4-7E17-4319-1EA75A93DBD7}"/>
              </a:ext>
            </a:extLst>
          </p:cNvPr>
          <p:cNvSpPr txBox="1"/>
          <p:nvPr/>
        </p:nvSpPr>
        <p:spPr>
          <a:xfrm>
            <a:off x="4603080" y="3948559"/>
            <a:ext cx="1385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Forgetting from Long Term Memory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0012F16-7E02-D3AC-1C91-A478548A9E22}"/>
              </a:ext>
            </a:extLst>
          </p:cNvPr>
          <p:cNvSpPr txBox="1"/>
          <p:nvPr/>
        </p:nvSpPr>
        <p:spPr>
          <a:xfrm>
            <a:off x="6644486" y="3949200"/>
            <a:ext cx="1385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Saving to Long Term Memory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62B170D-9A54-B199-A765-0BEBE9DA9194}"/>
              </a:ext>
            </a:extLst>
          </p:cNvPr>
          <p:cNvSpPr txBox="1"/>
          <p:nvPr/>
        </p:nvSpPr>
        <p:spPr>
          <a:xfrm>
            <a:off x="9894386" y="3949200"/>
            <a:ext cx="1385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Long Term Memory Retrieval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FDD2E69-EB77-CBF0-A8BC-BC7140F6A821}"/>
              </a:ext>
            </a:extLst>
          </p:cNvPr>
          <p:cNvSpPr txBox="1"/>
          <p:nvPr/>
        </p:nvSpPr>
        <p:spPr>
          <a:xfrm>
            <a:off x="13525065" y="4233601"/>
            <a:ext cx="1385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Long Term Memory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6361FB4-66D5-F265-3493-B11C3015527F}"/>
              </a:ext>
            </a:extLst>
          </p:cNvPr>
          <p:cNvSpPr txBox="1"/>
          <p:nvPr/>
        </p:nvSpPr>
        <p:spPr>
          <a:xfrm>
            <a:off x="13525065" y="6069012"/>
            <a:ext cx="1385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Short Term Memory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D4D0711-8BC7-8EE3-C35F-3B54F23D099E}"/>
              </a:ext>
            </a:extLst>
          </p:cNvPr>
          <p:cNvSpPr txBox="1"/>
          <p:nvPr/>
        </p:nvSpPr>
        <p:spPr>
          <a:xfrm>
            <a:off x="4705649" y="7988181"/>
            <a:ext cx="138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25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DAAE283C-0CEB-5680-C9E9-95B96F4510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69" t="13920" r="21953" b="13172"/>
          <a:stretch/>
        </p:blipFill>
        <p:spPr>
          <a:xfrm>
            <a:off x="-73043" y="1560948"/>
            <a:ext cx="3924000" cy="325919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558EC4A-957F-1CD5-365D-6BD0B7973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3043" y="5408178"/>
            <a:ext cx="3925456" cy="38306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59BFFA4-690B-7D4B-E26F-34BA444B9C18}"/>
                  </a:ext>
                </a:extLst>
              </p:cNvPr>
              <p:cNvSpPr txBox="1"/>
              <p:nvPr/>
            </p:nvSpPr>
            <p:spPr>
              <a:xfrm>
                <a:off x="4718180" y="2750188"/>
                <a:ext cx="2844382" cy="8249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sim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59BFFA4-690B-7D4B-E26F-34BA444B9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180" y="2750188"/>
                <a:ext cx="2844382" cy="8249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4C64A1A8-506D-6B0E-8A43-8B5E69BB6C45}"/>
              </a:ext>
            </a:extLst>
          </p:cNvPr>
          <p:cNvGrpSpPr/>
          <p:nvPr/>
        </p:nvGrpSpPr>
        <p:grpSpPr>
          <a:xfrm>
            <a:off x="4982473" y="4466080"/>
            <a:ext cx="2315796" cy="1326710"/>
            <a:chOff x="4698793" y="4118810"/>
            <a:chExt cx="2315796" cy="13267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14607B1A-ED80-58F9-0B33-C13EA945CE28}"/>
                    </a:ext>
                  </a:extLst>
                </p:cNvPr>
                <p:cNvSpPr txBox="1"/>
                <p:nvPr/>
              </p:nvSpPr>
              <p:spPr>
                <a:xfrm>
                  <a:off x="4698793" y="4156783"/>
                  <a:ext cx="952500" cy="1273747"/>
                </a:xfrm>
                <a:prstGeom prst="rect">
                  <a:avLst/>
                </a:prstGeom>
                <a:noFill/>
                <a:ln w="28575">
                  <a:noFill/>
                  <a:prstDash val="lgDash"/>
                </a:ln>
              </p:spPr>
              <p:txBody>
                <a:bodyPr wrap="square">
                  <a:spAutoFit/>
                </a:bodyPr>
                <a:lstStyle/>
                <a:p>
                  <a:pPr/>
                  <a:endParaRPr lang="en-US" sz="8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oMath>
                    </m:oMathPara>
                  </a14:m>
                  <a:endParaRPr lang="en-US" sz="3200" dirty="0"/>
                </a:p>
                <a:p>
                  <a:pPr/>
                  <a:endParaRPr lang="en-IN" sz="800" dirty="0"/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14607B1A-ED80-58F9-0B33-C13EA945CE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8793" y="4156783"/>
                  <a:ext cx="952500" cy="127374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noFill/>
                  <a:prstDash val="lgDash"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FA322D1-C04C-223B-76A4-98875A15E28A}"/>
                    </a:ext>
                  </a:extLst>
                </p:cNvPr>
                <p:cNvSpPr txBox="1"/>
                <p:nvPr/>
              </p:nvSpPr>
              <p:spPr>
                <a:xfrm>
                  <a:off x="6060589" y="4118810"/>
                  <a:ext cx="954000" cy="1326710"/>
                </a:xfrm>
                <a:prstGeom prst="rect">
                  <a:avLst/>
                </a:prstGeom>
                <a:noFill/>
                <a:ln w="28575">
                  <a:noFill/>
                  <a:prstDash val="lgDash"/>
                </a:ln>
              </p:spPr>
              <p:txBody>
                <a:bodyPr wrap="square">
                  <a:spAutoFit/>
                </a:bodyPr>
                <a:lstStyle/>
                <a:p>
                  <a:pPr/>
                  <a:endParaRPr lang="en-US" sz="8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3200" dirty="0"/>
                </a:p>
                <a:p>
                  <a:pPr/>
                  <a:endParaRPr lang="en-IN" sz="800" dirty="0"/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FA322D1-C04C-223B-76A4-98875A15E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0589" y="4118810"/>
                  <a:ext cx="954000" cy="13267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>
                  <a:noFill/>
                  <a:prstDash val="lgDash"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7C3150F-CE8F-F2A6-D987-437DDD9A8E39}"/>
              </a:ext>
            </a:extLst>
          </p:cNvPr>
          <p:cNvCxnSpPr>
            <a:cxnSpLocks/>
          </p:cNvCxnSpPr>
          <p:nvPr/>
        </p:nvCxnSpPr>
        <p:spPr>
          <a:xfrm>
            <a:off x="5458723" y="3965573"/>
            <a:ext cx="0" cy="684000"/>
          </a:xfrm>
          <a:prstGeom prst="straightConnector1">
            <a:avLst/>
          </a:prstGeom>
          <a:ln w="28575">
            <a:solidFill>
              <a:srgbClr val="9C45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C0AC15A-784D-E104-BDEC-7E3BBDBA0EFB}"/>
              </a:ext>
            </a:extLst>
          </p:cNvPr>
          <p:cNvCxnSpPr>
            <a:cxnSpLocks/>
          </p:cNvCxnSpPr>
          <p:nvPr/>
        </p:nvCxnSpPr>
        <p:spPr>
          <a:xfrm>
            <a:off x="6821269" y="3966843"/>
            <a:ext cx="0" cy="684000"/>
          </a:xfrm>
          <a:prstGeom prst="straightConnector1">
            <a:avLst/>
          </a:prstGeom>
          <a:ln w="28575">
            <a:solidFill>
              <a:srgbClr val="9C45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28C8115-F58D-5F79-54A5-7672225ABCA1}"/>
              </a:ext>
            </a:extLst>
          </p:cNvPr>
          <p:cNvCxnSpPr>
            <a:cxnSpLocks/>
          </p:cNvCxnSpPr>
          <p:nvPr/>
        </p:nvCxnSpPr>
        <p:spPr>
          <a:xfrm>
            <a:off x="5462533" y="3976368"/>
            <a:ext cx="1368000" cy="0"/>
          </a:xfrm>
          <a:prstGeom prst="line">
            <a:avLst/>
          </a:prstGeom>
          <a:ln w="28575">
            <a:solidFill>
              <a:srgbClr val="9C45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9518B0C-AADB-8A9A-12D9-E54BE27BA689}"/>
              </a:ext>
            </a:extLst>
          </p:cNvPr>
          <p:cNvCxnSpPr>
            <a:cxnSpLocks/>
          </p:cNvCxnSpPr>
          <p:nvPr/>
        </p:nvCxnSpPr>
        <p:spPr>
          <a:xfrm>
            <a:off x="6134341" y="3565926"/>
            <a:ext cx="0" cy="396000"/>
          </a:xfrm>
          <a:prstGeom prst="straightConnector1">
            <a:avLst/>
          </a:prstGeom>
          <a:ln w="28575">
            <a:solidFill>
              <a:srgbClr val="9C45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>
            <a:extLst>
              <a:ext uri="{FF2B5EF4-FFF2-40B4-BE49-F238E27FC236}">
                <a16:creationId xmlns:a16="http://schemas.microsoft.com/office/drawing/2014/main" id="{F052C1E1-911A-FBE7-81DA-BBBE6751E8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84564" y="5902917"/>
            <a:ext cx="5534065" cy="2889694"/>
          </a:xfrm>
          <a:prstGeom prst="rect">
            <a:avLst/>
          </a:prstGeom>
          <a:ln>
            <a:noFill/>
          </a:ln>
        </p:spPr>
      </p:pic>
      <p:sp>
        <p:nvSpPr>
          <p:cNvPr id="96" name="Left Bracket 95">
            <a:extLst>
              <a:ext uri="{FF2B5EF4-FFF2-40B4-BE49-F238E27FC236}">
                <a16:creationId xmlns:a16="http://schemas.microsoft.com/office/drawing/2014/main" id="{7CCC0177-732A-F1B3-151A-EA54D982FADA}"/>
              </a:ext>
            </a:extLst>
          </p:cNvPr>
          <p:cNvSpPr/>
          <p:nvPr/>
        </p:nvSpPr>
        <p:spPr>
          <a:xfrm>
            <a:off x="8915475" y="5399881"/>
            <a:ext cx="379006" cy="3830636"/>
          </a:xfrm>
          <a:prstGeom prst="leftBracket">
            <a:avLst>
              <a:gd name="adj" fmla="val 505353"/>
            </a:avLst>
          </a:prstGeom>
          <a:ln w="28575">
            <a:solidFill>
              <a:srgbClr val="9C45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Left Bracket 102">
            <a:extLst>
              <a:ext uri="{FF2B5EF4-FFF2-40B4-BE49-F238E27FC236}">
                <a16:creationId xmlns:a16="http://schemas.microsoft.com/office/drawing/2014/main" id="{FD89B158-A593-1066-C7B1-925BC2F91EFD}"/>
              </a:ext>
            </a:extLst>
          </p:cNvPr>
          <p:cNvSpPr/>
          <p:nvPr/>
        </p:nvSpPr>
        <p:spPr>
          <a:xfrm rot="10800000">
            <a:off x="14189189" y="5422741"/>
            <a:ext cx="379006" cy="3830636"/>
          </a:xfrm>
          <a:prstGeom prst="leftBracket">
            <a:avLst>
              <a:gd name="adj" fmla="val 505353"/>
            </a:avLst>
          </a:prstGeom>
          <a:ln w="28575">
            <a:solidFill>
              <a:srgbClr val="9C45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79A5D72-CB6D-D651-E828-D4F82966E3C2}"/>
              </a:ext>
            </a:extLst>
          </p:cNvPr>
          <p:cNvSpPr txBox="1"/>
          <p:nvPr/>
        </p:nvSpPr>
        <p:spPr>
          <a:xfrm>
            <a:off x="14380046" y="896099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8CE6398-49F0-9278-A7E9-37B8965AFC01}"/>
                  </a:ext>
                </a:extLst>
              </p:cNvPr>
              <p:cNvSpPr txBox="1"/>
              <p:nvPr/>
            </p:nvSpPr>
            <p:spPr>
              <a:xfrm>
                <a:off x="5916481" y="7022811"/>
                <a:ext cx="46010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⨁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48CE6398-49F0-9278-A7E9-37B8965AF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481" y="7022811"/>
                <a:ext cx="460104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7580162-128D-8693-4E3D-4A290327B83D}"/>
              </a:ext>
            </a:extLst>
          </p:cNvPr>
          <p:cNvCxnSpPr>
            <a:cxnSpLocks/>
          </p:cNvCxnSpPr>
          <p:nvPr/>
        </p:nvCxnSpPr>
        <p:spPr>
          <a:xfrm rot="16200000">
            <a:off x="4369342" y="2737763"/>
            <a:ext cx="0" cy="900000"/>
          </a:xfrm>
          <a:prstGeom prst="straightConnector1">
            <a:avLst/>
          </a:prstGeom>
          <a:ln w="28575">
            <a:solidFill>
              <a:srgbClr val="9C45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44316F0-B485-BA46-CE72-7FF8A041D919}"/>
              </a:ext>
            </a:extLst>
          </p:cNvPr>
          <p:cNvCxnSpPr>
            <a:cxnSpLocks/>
          </p:cNvCxnSpPr>
          <p:nvPr/>
        </p:nvCxnSpPr>
        <p:spPr>
          <a:xfrm rot="16200000">
            <a:off x="4369342" y="6878464"/>
            <a:ext cx="0" cy="900000"/>
          </a:xfrm>
          <a:prstGeom prst="straightConnector1">
            <a:avLst/>
          </a:prstGeom>
          <a:ln w="28575">
            <a:solidFill>
              <a:srgbClr val="9C45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ight Brace 124">
            <a:extLst>
              <a:ext uri="{FF2B5EF4-FFF2-40B4-BE49-F238E27FC236}">
                <a16:creationId xmlns:a16="http://schemas.microsoft.com/office/drawing/2014/main" id="{2A52E83D-55A6-C3E2-15CC-B3CAB3AB51A9}"/>
              </a:ext>
            </a:extLst>
          </p:cNvPr>
          <p:cNvSpPr/>
          <p:nvPr/>
        </p:nvSpPr>
        <p:spPr>
          <a:xfrm rot="5400000">
            <a:off x="6033846" y="4799872"/>
            <a:ext cx="200989" cy="2326722"/>
          </a:xfrm>
          <a:prstGeom prst="rightBrace">
            <a:avLst>
              <a:gd name="adj1" fmla="val 51932"/>
              <a:gd name="adj2" fmla="val 50000"/>
            </a:avLst>
          </a:prstGeom>
          <a:ln w="28575">
            <a:solidFill>
              <a:srgbClr val="9C45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9CDBF8F-3AF9-78EC-93F3-CC05AD6D7A9B}"/>
              </a:ext>
            </a:extLst>
          </p:cNvPr>
          <p:cNvCxnSpPr>
            <a:cxnSpLocks/>
          </p:cNvCxnSpPr>
          <p:nvPr/>
        </p:nvCxnSpPr>
        <p:spPr>
          <a:xfrm>
            <a:off x="6134340" y="6155168"/>
            <a:ext cx="0" cy="396000"/>
          </a:xfrm>
          <a:prstGeom prst="straightConnector1">
            <a:avLst/>
          </a:prstGeom>
          <a:ln w="28575">
            <a:solidFill>
              <a:srgbClr val="9C45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DB620C9-7B02-A795-3E94-4D7854A05157}"/>
              </a:ext>
            </a:extLst>
          </p:cNvPr>
          <p:cNvCxnSpPr>
            <a:cxnSpLocks/>
          </p:cNvCxnSpPr>
          <p:nvPr/>
        </p:nvCxnSpPr>
        <p:spPr>
          <a:xfrm rot="16200000">
            <a:off x="7662022" y="6878534"/>
            <a:ext cx="0" cy="900000"/>
          </a:xfrm>
          <a:prstGeom prst="straightConnector1">
            <a:avLst/>
          </a:prstGeom>
          <a:ln w="28575">
            <a:solidFill>
              <a:srgbClr val="9C45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CC41350-6681-175E-E1CB-11218DB308DF}"/>
                  </a:ext>
                </a:extLst>
              </p:cNvPr>
              <p:cNvSpPr txBox="1"/>
              <p:nvPr/>
            </p:nvSpPr>
            <p:spPr>
              <a:xfrm>
                <a:off x="3516776" y="6339634"/>
                <a:ext cx="1705131" cy="7127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train</m:t>
                          </m:r>
                        </m:sub>
                        <m:sup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CC41350-6681-175E-E1CB-11218DB30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776" y="6339634"/>
                <a:ext cx="1705131" cy="7127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Box 135">
            <a:extLst>
              <a:ext uri="{FF2B5EF4-FFF2-40B4-BE49-F238E27FC236}">
                <a16:creationId xmlns:a16="http://schemas.microsoft.com/office/drawing/2014/main" id="{2A1A2362-4FBA-A3E5-DF97-9687F7CF19A1}"/>
              </a:ext>
            </a:extLst>
          </p:cNvPr>
          <p:cNvSpPr txBox="1"/>
          <p:nvPr/>
        </p:nvSpPr>
        <p:spPr>
          <a:xfrm>
            <a:off x="769223" y="4790993"/>
            <a:ext cx="2239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Physics Guided Differentials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F3490B8-78EB-601F-9D0F-5CE1058FAFEB}"/>
              </a:ext>
            </a:extLst>
          </p:cNvPr>
          <p:cNvSpPr txBox="1"/>
          <p:nvPr/>
        </p:nvSpPr>
        <p:spPr>
          <a:xfrm>
            <a:off x="769223" y="9180524"/>
            <a:ext cx="2239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 Time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Extreme Events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E4F37AB-8FC7-F8F3-5837-64748076E758}"/>
              </a:ext>
            </a:extLst>
          </p:cNvPr>
          <p:cNvCxnSpPr>
            <a:cxnSpLocks/>
          </p:cNvCxnSpPr>
          <p:nvPr/>
        </p:nvCxnSpPr>
        <p:spPr>
          <a:xfrm rot="16200000">
            <a:off x="16195146" y="6879592"/>
            <a:ext cx="0" cy="900000"/>
          </a:xfrm>
          <a:prstGeom prst="straightConnector1">
            <a:avLst/>
          </a:prstGeom>
          <a:ln w="28575">
            <a:solidFill>
              <a:srgbClr val="9C45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3D62EA4-E189-539B-9559-32FAE4129121}"/>
                  </a:ext>
                </a:extLst>
              </p:cNvPr>
              <p:cNvSpPr txBox="1"/>
              <p:nvPr/>
            </p:nvSpPr>
            <p:spPr>
              <a:xfrm>
                <a:off x="16645146" y="6966065"/>
                <a:ext cx="1359822" cy="6996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b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train</m:t>
                          </m:r>
                        </m:sub>
                        <m:sup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3D62EA4-E189-539B-9559-32FAE4129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5146" y="6966065"/>
                <a:ext cx="1359822" cy="6996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FB8A8A6B-2319-3D14-7644-6D0982CB56B4}"/>
              </a:ext>
            </a:extLst>
          </p:cNvPr>
          <p:cNvGrpSpPr/>
          <p:nvPr/>
        </p:nvGrpSpPr>
        <p:grpSpPr>
          <a:xfrm>
            <a:off x="14700005" y="6009220"/>
            <a:ext cx="912434" cy="2628551"/>
            <a:chOff x="16347706" y="5266321"/>
            <a:chExt cx="534907" cy="1594814"/>
          </a:xfrm>
          <a:solidFill>
            <a:srgbClr val="D6B5DB"/>
          </a:solidFill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B0D66FFC-F185-8C43-6AB3-E1715A1D9357}"/>
                </a:ext>
              </a:extLst>
            </p:cNvPr>
            <p:cNvSpPr/>
            <p:nvPr/>
          </p:nvSpPr>
          <p:spPr>
            <a:xfrm>
              <a:off x="16590810" y="5266321"/>
              <a:ext cx="280703" cy="282381"/>
            </a:xfrm>
            <a:prstGeom prst="ellipse">
              <a:avLst/>
            </a:prstGeom>
            <a:grpFill/>
            <a:ln>
              <a:solidFill>
                <a:srgbClr val="9C45A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913">
                <a:solidFill>
                  <a:schemeClr val="tx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375D4DF5-43DF-5AB7-29A8-942080F9538B}"/>
                </a:ext>
              </a:extLst>
            </p:cNvPr>
            <p:cNvSpPr/>
            <p:nvPr/>
          </p:nvSpPr>
          <p:spPr>
            <a:xfrm>
              <a:off x="16590810" y="5703799"/>
              <a:ext cx="280703" cy="282381"/>
            </a:xfrm>
            <a:prstGeom prst="ellipse">
              <a:avLst/>
            </a:prstGeom>
            <a:grpFill/>
            <a:ln>
              <a:solidFill>
                <a:srgbClr val="9C45A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913">
                <a:solidFill>
                  <a:schemeClr val="tx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9A057E40-2E75-F191-7A74-FBCB70E247EE}"/>
                </a:ext>
              </a:extLst>
            </p:cNvPr>
            <p:cNvSpPr/>
            <p:nvPr/>
          </p:nvSpPr>
          <p:spPr>
            <a:xfrm>
              <a:off x="16601910" y="6141277"/>
              <a:ext cx="280703" cy="282381"/>
            </a:xfrm>
            <a:prstGeom prst="ellipse">
              <a:avLst/>
            </a:prstGeom>
            <a:grpFill/>
            <a:ln>
              <a:solidFill>
                <a:srgbClr val="9C45A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913">
                <a:solidFill>
                  <a:schemeClr val="tx1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888DDD0-175D-E688-1799-2E849526316C}"/>
                </a:ext>
              </a:extLst>
            </p:cNvPr>
            <p:cNvSpPr/>
            <p:nvPr/>
          </p:nvSpPr>
          <p:spPr>
            <a:xfrm>
              <a:off x="16590809" y="6578754"/>
              <a:ext cx="280703" cy="282381"/>
            </a:xfrm>
            <a:prstGeom prst="ellipse">
              <a:avLst/>
            </a:prstGeom>
            <a:grpFill/>
            <a:ln>
              <a:solidFill>
                <a:srgbClr val="9C45A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913">
                <a:solidFill>
                  <a:schemeClr val="tx1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035" name="Straight Arrow Connector 1034">
              <a:extLst>
                <a:ext uri="{FF2B5EF4-FFF2-40B4-BE49-F238E27FC236}">
                  <a16:creationId xmlns:a16="http://schemas.microsoft.com/office/drawing/2014/main" id="{CA40EA28-9132-1775-8DC0-CA0994BE423D}"/>
                </a:ext>
              </a:extLst>
            </p:cNvPr>
            <p:cNvCxnSpPr>
              <a:cxnSpLocks/>
            </p:cNvCxnSpPr>
            <p:nvPr/>
          </p:nvCxnSpPr>
          <p:spPr>
            <a:xfrm>
              <a:off x="16347707" y="5407511"/>
              <a:ext cx="232001" cy="0"/>
            </a:xfrm>
            <a:prstGeom prst="straightConnector1">
              <a:avLst/>
            </a:prstGeom>
            <a:grpFill/>
            <a:ln w="9525" cap="flat" cmpd="sng" algn="ctr">
              <a:solidFill>
                <a:srgbClr val="9C45AF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6" name="Straight Arrow Connector 1035">
              <a:extLst>
                <a:ext uri="{FF2B5EF4-FFF2-40B4-BE49-F238E27FC236}">
                  <a16:creationId xmlns:a16="http://schemas.microsoft.com/office/drawing/2014/main" id="{AF1ABF5E-BFF0-2EF9-E809-4AB3CCE07B6E}"/>
                </a:ext>
              </a:extLst>
            </p:cNvPr>
            <p:cNvCxnSpPr>
              <a:cxnSpLocks/>
            </p:cNvCxnSpPr>
            <p:nvPr/>
          </p:nvCxnSpPr>
          <p:spPr>
            <a:xfrm>
              <a:off x="16347707" y="5407511"/>
              <a:ext cx="232001" cy="437478"/>
            </a:xfrm>
            <a:prstGeom prst="straightConnector1">
              <a:avLst/>
            </a:prstGeom>
            <a:grpFill/>
            <a:ln w="9525" cap="flat" cmpd="sng" algn="ctr">
              <a:solidFill>
                <a:srgbClr val="9C45AF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7" name="Straight Arrow Connector 1036">
              <a:extLst>
                <a:ext uri="{FF2B5EF4-FFF2-40B4-BE49-F238E27FC236}">
                  <a16:creationId xmlns:a16="http://schemas.microsoft.com/office/drawing/2014/main" id="{4BBCA865-A3BF-9390-893B-8646F894AE01}"/>
                </a:ext>
              </a:extLst>
            </p:cNvPr>
            <p:cNvCxnSpPr>
              <a:cxnSpLocks/>
            </p:cNvCxnSpPr>
            <p:nvPr/>
          </p:nvCxnSpPr>
          <p:spPr>
            <a:xfrm>
              <a:off x="16347707" y="5407511"/>
              <a:ext cx="243101" cy="874956"/>
            </a:xfrm>
            <a:prstGeom prst="straightConnector1">
              <a:avLst/>
            </a:prstGeom>
            <a:grpFill/>
            <a:ln w="9525" cap="flat" cmpd="sng" algn="ctr">
              <a:solidFill>
                <a:srgbClr val="9C45AF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8" name="Straight Arrow Connector 1037">
              <a:extLst>
                <a:ext uri="{FF2B5EF4-FFF2-40B4-BE49-F238E27FC236}">
                  <a16:creationId xmlns:a16="http://schemas.microsoft.com/office/drawing/2014/main" id="{D3937101-C6F0-0ABF-1416-348AE2F0E77F}"/>
                </a:ext>
              </a:extLst>
            </p:cNvPr>
            <p:cNvCxnSpPr>
              <a:cxnSpLocks/>
            </p:cNvCxnSpPr>
            <p:nvPr/>
          </p:nvCxnSpPr>
          <p:spPr>
            <a:xfrm>
              <a:off x="16347707" y="5407511"/>
              <a:ext cx="232001" cy="1312433"/>
            </a:xfrm>
            <a:prstGeom prst="straightConnector1">
              <a:avLst/>
            </a:prstGeom>
            <a:grpFill/>
            <a:ln w="9525" cap="flat" cmpd="sng" algn="ctr">
              <a:solidFill>
                <a:srgbClr val="9C45AF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9" name="Straight Arrow Connector 1038">
              <a:extLst>
                <a:ext uri="{FF2B5EF4-FFF2-40B4-BE49-F238E27FC236}">
                  <a16:creationId xmlns:a16="http://schemas.microsoft.com/office/drawing/2014/main" id="{699A387D-22EB-3348-C9C4-46450DAD80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47707" y="5407511"/>
              <a:ext cx="232001" cy="437478"/>
            </a:xfrm>
            <a:prstGeom prst="straightConnector1">
              <a:avLst/>
            </a:prstGeom>
            <a:grpFill/>
            <a:ln w="9525" cap="flat" cmpd="sng" algn="ctr">
              <a:solidFill>
                <a:srgbClr val="9C45AF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40" name="Straight Arrow Connector 1039">
              <a:extLst>
                <a:ext uri="{FF2B5EF4-FFF2-40B4-BE49-F238E27FC236}">
                  <a16:creationId xmlns:a16="http://schemas.microsoft.com/office/drawing/2014/main" id="{46B401B3-DAAD-F0E0-5B86-AC7181CE117C}"/>
                </a:ext>
              </a:extLst>
            </p:cNvPr>
            <p:cNvCxnSpPr>
              <a:cxnSpLocks/>
            </p:cNvCxnSpPr>
            <p:nvPr/>
          </p:nvCxnSpPr>
          <p:spPr>
            <a:xfrm>
              <a:off x="16347707" y="5844988"/>
              <a:ext cx="232001" cy="0"/>
            </a:xfrm>
            <a:prstGeom prst="straightConnector1">
              <a:avLst/>
            </a:prstGeom>
            <a:grpFill/>
            <a:ln w="9525" cap="flat" cmpd="sng" algn="ctr">
              <a:solidFill>
                <a:srgbClr val="9C45AF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41" name="Straight Arrow Connector 1040">
              <a:extLst>
                <a:ext uri="{FF2B5EF4-FFF2-40B4-BE49-F238E27FC236}">
                  <a16:creationId xmlns:a16="http://schemas.microsoft.com/office/drawing/2014/main" id="{770ADCEF-8D5D-95F9-2F3F-3BE23ABD29EA}"/>
                </a:ext>
              </a:extLst>
            </p:cNvPr>
            <p:cNvCxnSpPr>
              <a:cxnSpLocks/>
            </p:cNvCxnSpPr>
            <p:nvPr/>
          </p:nvCxnSpPr>
          <p:spPr>
            <a:xfrm>
              <a:off x="16347707" y="5844988"/>
              <a:ext cx="243101" cy="437478"/>
            </a:xfrm>
            <a:prstGeom prst="straightConnector1">
              <a:avLst/>
            </a:prstGeom>
            <a:grpFill/>
            <a:ln w="9525" cap="flat" cmpd="sng" algn="ctr">
              <a:solidFill>
                <a:srgbClr val="9C45AF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42" name="Straight Arrow Connector 1041">
              <a:extLst>
                <a:ext uri="{FF2B5EF4-FFF2-40B4-BE49-F238E27FC236}">
                  <a16:creationId xmlns:a16="http://schemas.microsoft.com/office/drawing/2014/main" id="{4F16F098-54A7-C399-1F85-951DB64CF144}"/>
                </a:ext>
              </a:extLst>
            </p:cNvPr>
            <p:cNvCxnSpPr>
              <a:cxnSpLocks/>
            </p:cNvCxnSpPr>
            <p:nvPr/>
          </p:nvCxnSpPr>
          <p:spPr>
            <a:xfrm>
              <a:off x="16347707" y="5844988"/>
              <a:ext cx="232001" cy="874956"/>
            </a:xfrm>
            <a:prstGeom prst="straightConnector1">
              <a:avLst/>
            </a:prstGeom>
            <a:grpFill/>
            <a:ln w="9525" cap="flat" cmpd="sng" algn="ctr">
              <a:solidFill>
                <a:srgbClr val="9C45AF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1F1EF213-85B6-0FB9-1359-1CB160F5B6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58807" y="5407511"/>
              <a:ext cx="220901" cy="874956"/>
            </a:xfrm>
            <a:prstGeom prst="line">
              <a:avLst/>
            </a:prstGeom>
            <a:grpFill/>
            <a:ln w="9525" cap="flat" cmpd="sng" algn="ctr">
              <a:solidFill>
                <a:srgbClr val="9C45AF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27C199C2-4C67-D7FB-9B63-374EABD3BE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58807" y="5844988"/>
              <a:ext cx="220901" cy="437478"/>
            </a:xfrm>
            <a:prstGeom prst="line">
              <a:avLst/>
            </a:prstGeom>
            <a:grpFill/>
            <a:ln w="9525" cap="flat" cmpd="sng" algn="ctr">
              <a:solidFill>
                <a:srgbClr val="9C45AF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6681908C-B782-E4AC-7FA7-C86A8F13FD3C}"/>
                </a:ext>
              </a:extLst>
            </p:cNvPr>
            <p:cNvCxnSpPr>
              <a:cxnSpLocks/>
            </p:cNvCxnSpPr>
            <p:nvPr/>
          </p:nvCxnSpPr>
          <p:spPr>
            <a:xfrm>
              <a:off x="16358807" y="6282466"/>
              <a:ext cx="232001" cy="0"/>
            </a:xfrm>
            <a:prstGeom prst="line">
              <a:avLst/>
            </a:prstGeom>
            <a:grpFill/>
            <a:ln w="9525" cap="flat" cmpd="sng" algn="ctr">
              <a:solidFill>
                <a:srgbClr val="9C45AF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2C79FCDF-1DB7-4AEC-19E6-3B939B1CD5F2}"/>
                </a:ext>
              </a:extLst>
            </p:cNvPr>
            <p:cNvCxnSpPr>
              <a:cxnSpLocks/>
            </p:cNvCxnSpPr>
            <p:nvPr/>
          </p:nvCxnSpPr>
          <p:spPr>
            <a:xfrm>
              <a:off x="16358807" y="6282466"/>
              <a:ext cx="220901" cy="437478"/>
            </a:xfrm>
            <a:prstGeom prst="line">
              <a:avLst/>
            </a:prstGeom>
            <a:grpFill/>
            <a:ln w="9525" cap="flat" cmpd="sng" algn="ctr">
              <a:solidFill>
                <a:srgbClr val="9C45AF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C7CC46C3-359B-A1AD-2A56-38DC0B29EC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47706" y="5407511"/>
              <a:ext cx="232002" cy="1312433"/>
            </a:xfrm>
            <a:prstGeom prst="line">
              <a:avLst/>
            </a:prstGeom>
            <a:grpFill/>
            <a:ln w="9525" cap="flat" cmpd="sng" algn="ctr">
              <a:solidFill>
                <a:srgbClr val="9C45AF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093BC17F-2BFA-5A82-47A2-7CFEECDFF4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47706" y="5844988"/>
              <a:ext cx="232002" cy="874956"/>
            </a:xfrm>
            <a:prstGeom prst="line">
              <a:avLst/>
            </a:prstGeom>
            <a:grpFill/>
            <a:ln w="9525" cap="flat" cmpd="sng" algn="ctr">
              <a:solidFill>
                <a:srgbClr val="9C45AF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28321B42-CE40-9B8C-9BA7-6EAE27432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47706" y="6282466"/>
              <a:ext cx="243102" cy="437478"/>
            </a:xfrm>
            <a:prstGeom prst="line">
              <a:avLst/>
            </a:prstGeom>
            <a:grpFill/>
            <a:ln w="9525" cap="flat" cmpd="sng" algn="ctr">
              <a:solidFill>
                <a:srgbClr val="9C45AF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3CED87D3-D457-7BEB-DCAD-28F6CFB101CB}"/>
                </a:ext>
              </a:extLst>
            </p:cNvPr>
            <p:cNvCxnSpPr>
              <a:cxnSpLocks/>
            </p:cNvCxnSpPr>
            <p:nvPr/>
          </p:nvCxnSpPr>
          <p:spPr>
            <a:xfrm>
              <a:off x="16347706" y="6719944"/>
              <a:ext cx="232001" cy="0"/>
            </a:xfrm>
            <a:prstGeom prst="line">
              <a:avLst/>
            </a:prstGeom>
            <a:grpFill/>
            <a:ln w="9525" cap="flat" cmpd="sng" algn="ctr">
              <a:solidFill>
                <a:srgbClr val="9C45AF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052" name="TextBox 1051">
            <a:extLst>
              <a:ext uri="{FF2B5EF4-FFF2-40B4-BE49-F238E27FC236}">
                <a16:creationId xmlns:a16="http://schemas.microsoft.com/office/drawing/2014/main" id="{E67DA828-DDF4-7479-B5E9-D8A34C32CA99}"/>
              </a:ext>
            </a:extLst>
          </p:cNvPr>
          <p:cNvSpPr txBox="1"/>
          <p:nvPr/>
        </p:nvSpPr>
        <p:spPr>
          <a:xfrm>
            <a:off x="15500804" y="7765431"/>
            <a:ext cx="135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D0BCFEA6-5E4F-E985-3081-8829FCFD1DE1}"/>
              </a:ext>
            </a:extLst>
          </p:cNvPr>
          <p:cNvSpPr txBox="1"/>
          <p:nvPr/>
        </p:nvSpPr>
        <p:spPr>
          <a:xfrm>
            <a:off x="10970628" y="9319023"/>
            <a:ext cx="156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LSTM Units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AF1B3631-8FC9-6064-5925-EE209FA3BA3B}"/>
              </a:ext>
            </a:extLst>
          </p:cNvPr>
          <p:cNvSpPr txBox="1"/>
          <p:nvPr/>
        </p:nvSpPr>
        <p:spPr>
          <a:xfrm>
            <a:off x="6945849" y="7765431"/>
            <a:ext cx="135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BA5C52D5-E465-C499-6F56-CB2E8279FE0E}"/>
              </a:ext>
            </a:extLst>
          </p:cNvPr>
          <p:cNvGrpSpPr/>
          <p:nvPr/>
        </p:nvGrpSpPr>
        <p:grpSpPr>
          <a:xfrm rot="10800000">
            <a:off x="14668189" y="4597269"/>
            <a:ext cx="1371810" cy="1084917"/>
            <a:chOff x="12789163" y="3164715"/>
            <a:chExt cx="1371810" cy="1084917"/>
          </a:xfrm>
        </p:grpSpPr>
        <p:cxnSp>
          <p:nvCxnSpPr>
            <p:cNvPr id="1055" name="Straight Arrow Connector 1054">
              <a:extLst>
                <a:ext uri="{FF2B5EF4-FFF2-40B4-BE49-F238E27FC236}">
                  <a16:creationId xmlns:a16="http://schemas.microsoft.com/office/drawing/2014/main" id="{31484969-8737-EA75-B458-6F82E7F711ED}"/>
                </a:ext>
              </a:extLst>
            </p:cNvPr>
            <p:cNvCxnSpPr>
              <a:cxnSpLocks/>
            </p:cNvCxnSpPr>
            <p:nvPr/>
          </p:nvCxnSpPr>
          <p:spPr>
            <a:xfrm>
              <a:off x="12789163" y="3564362"/>
              <a:ext cx="0" cy="684000"/>
            </a:xfrm>
            <a:prstGeom prst="straightConnector1">
              <a:avLst/>
            </a:prstGeom>
            <a:ln w="28575">
              <a:solidFill>
                <a:srgbClr val="9C45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Arrow Connector 1055">
              <a:extLst>
                <a:ext uri="{FF2B5EF4-FFF2-40B4-BE49-F238E27FC236}">
                  <a16:creationId xmlns:a16="http://schemas.microsoft.com/office/drawing/2014/main" id="{77255CF2-C8DF-1453-B305-F91CA700028E}"/>
                </a:ext>
              </a:extLst>
            </p:cNvPr>
            <p:cNvCxnSpPr>
              <a:cxnSpLocks/>
            </p:cNvCxnSpPr>
            <p:nvPr/>
          </p:nvCxnSpPr>
          <p:spPr>
            <a:xfrm>
              <a:off x="14151709" y="3565632"/>
              <a:ext cx="0" cy="684000"/>
            </a:xfrm>
            <a:prstGeom prst="straightConnector1">
              <a:avLst/>
            </a:prstGeom>
            <a:ln w="28575">
              <a:solidFill>
                <a:srgbClr val="9C45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1AFD390D-9086-27AC-7EBB-BEE63519FDF9}"/>
                </a:ext>
              </a:extLst>
            </p:cNvPr>
            <p:cNvCxnSpPr>
              <a:cxnSpLocks/>
            </p:cNvCxnSpPr>
            <p:nvPr/>
          </p:nvCxnSpPr>
          <p:spPr>
            <a:xfrm>
              <a:off x="12792973" y="3575157"/>
              <a:ext cx="1368000" cy="0"/>
            </a:xfrm>
            <a:prstGeom prst="line">
              <a:avLst/>
            </a:prstGeom>
            <a:ln w="28575">
              <a:solidFill>
                <a:srgbClr val="9C45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Arrow Connector 1057">
              <a:extLst>
                <a:ext uri="{FF2B5EF4-FFF2-40B4-BE49-F238E27FC236}">
                  <a16:creationId xmlns:a16="http://schemas.microsoft.com/office/drawing/2014/main" id="{D3936A2F-075A-99F9-3825-81B807AD925C}"/>
                </a:ext>
              </a:extLst>
            </p:cNvPr>
            <p:cNvCxnSpPr>
              <a:cxnSpLocks/>
            </p:cNvCxnSpPr>
            <p:nvPr/>
          </p:nvCxnSpPr>
          <p:spPr>
            <a:xfrm>
              <a:off x="13464781" y="3164715"/>
              <a:ext cx="0" cy="396000"/>
            </a:xfrm>
            <a:prstGeom prst="straightConnector1">
              <a:avLst/>
            </a:prstGeom>
            <a:ln w="28575">
              <a:solidFill>
                <a:srgbClr val="9C45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61" name="TextBox 1060">
                <a:extLst>
                  <a:ext uri="{FF2B5EF4-FFF2-40B4-BE49-F238E27FC236}">
                    <a16:creationId xmlns:a16="http://schemas.microsoft.com/office/drawing/2014/main" id="{BD314253-4D0A-DE13-CE2D-9684FFE83B31}"/>
                  </a:ext>
                </a:extLst>
              </p:cNvPr>
              <p:cNvSpPr txBox="1"/>
              <p:nvPr/>
            </p:nvSpPr>
            <p:spPr>
              <a:xfrm>
                <a:off x="13821238" y="4000724"/>
                <a:ext cx="1703309" cy="60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Phy</m:t>
                          </m:r>
                        </m:sup>
                      </m:sSup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1061" name="TextBox 1060">
                <a:extLst>
                  <a:ext uri="{FF2B5EF4-FFF2-40B4-BE49-F238E27FC236}">
                    <a16:creationId xmlns:a16="http://schemas.microsoft.com/office/drawing/2014/main" id="{BD314253-4D0A-DE13-CE2D-9684FFE83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1238" y="4000724"/>
                <a:ext cx="1703309" cy="60676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2" name="TextBox 1061">
                <a:extLst>
                  <a:ext uri="{FF2B5EF4-FFF2-40B4-BE49-F238E27FC236}">
                    <a16:creationId xmlns:a16="http://schemas.microsoft.com/office/drawing/2014/main" id="{0B6C430B-B1D2-C513-D69E-97C4936C21D9}"/>
                  </a:ext>
                </a:extLst>
              </p:cNvPr>
              <p:cNvSpPr txBox="1"/>
              <p:nvPr/>
            </p:nvSpPr>
            <p:spPr>
              <a:xfrm>
                <a:off x="15184534" y="4024353"/>
                <a:ext cx="1703309" cy="60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Data</m:t>
                          </m:r>
                        </m:sup>
                      </m:sSup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1062" name="TextBox 1061">
                <a:extLst>
                  <a:ext uri="{FF2B5EF4-FFF2-40B4-BE49-F238E27FC236}">
                    <a16:creationId xmlns:a16="http://schemas.microsoft.com/office/drawing/2014/main" id="{0B6C430B-B1D2-C513-D69E-97C4936C2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4534" y="4024353"/>
                <a:ext cx="1703309" cy="60676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3" name="Right Brace 1062">
            <a:extLst>
              <a:ext uri="{FF2B5EF4-FFF2-40B4-BE49-F238E27FC236}">
                <a16:creationId xmlns:a16="http://schemas.microsoft.com/office/drawing/2014/main" id="{6A77452F-814C-5602-211D-0B125640B98C}"/>
              </a:ext>
            </a:extLst>
          </p:cNvPr>
          <p:cNvSpPr/>
          <p:nvPr/>
        </p:nvSpPr>
        <p:spPr>
          <a:xfrm rot="16200000">
            <a:off x="15263887" y="2437826"/>
            <a:ext cx="200989" cy="2326722"/>
          </a:xfrm>
          <a:prstGeom prst="rightBrace">
            <a:avLst>
              <a:gd name="adj1" fmla="val 51932"/>
              <a:gd name="adj2" fmla="val 50000"/>
            </a:avLst>
          </a:prstGeom>
          <a:ln w="28575">
            <a:solidFill>
              <a:srgbClr val="9C45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5D98F584-9941-C80F-704D-235C73A8EAF8}"/>
              </a:ext>
            </a:extLst>
          </p:cNvPr>
          <p:cNvCxnSpPr>
            <a:cxnSpLocks/>
          </p:cNvCxnSpPr>
          <p:nvPr/>
        </p:nvCxnSpPr>
        <p:spPr>
          <a:xfrm rot="10800000">
            <a:off x="15364381" y="2993247"/>
            <a:ext cx="0" cy="396000"/>
          </a:xfrm>
          <a:prstGeom prst="straightConnector1">
            <a:avLst/>
          </a:prstGeom>
          <a:ln w="28575">
            <a:solidFill>
              <a:srgbClr val="9C45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Arrow Connector 1064">
            <a:extLst>
              <a:ext uri="{FF2B5EF4-FFF2-40B4-BE49-F238E27FC236}">
                <a16:creationId xmlns:a16="http://schemas.microsoft.com/office/drawing/2014/main" id="{2BC86F72-522A-A2D7-3677-E36DA9A84840}"/>
              </a:ext>
            </a:extLst>
          </p:cNvPr>
          <p:cNvCxnSpPr>
            <a:cxnSpLocks/>
          </p:cNvCxnSpPr>
          <p:nvPr/>
        </p:nvCxnSpPr>
        <p:spPr>
          <a:xfrm rot="5400000">
            <a:off x="12135157" y="1918505"/>
            <a:ext cx="0" cy="900000"/>
          </a:xfrm>
          <a:prstGeom prst="straightConnector1">
            <a:avLst/>
          </a:prstGeom>
          <a:ln w="28575">
            <a:solidFill>
              <a:srgbClr val="9C45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7" name="TextBox 1066">
                <a:extLst>
                  <a:ext uri="{FF2B5EF4-FFF2-40B4-BE49-F238E27FC236}">
                    <a16:creationId xmlns:a16="http://schemas.microsoft.com/office/drawing/2014/main" id="{503F2305-C3BB-3BED-4CAB-7FFA5A70D1A0}"/>
                  </a:ext>
                </a:extLst>
              </p:cNvPr>
              <p:cNvSpPr txBox="1"/>
              <p:nvPr/>
            </p:nvSpPr>
            <p:spPr>
              <a:xfrm>
                <a:off x="12585157" y="2065121"/>
                <a:ext cx="5534064" cy="60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Total</m:t>
                          </m:r>
                        </m:sup>
                      </m:sSup>
                      <m:r>
                        <a:rPr lang="en-US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Data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Phy</m:t>
                          </m:r>
                        </m:sup>
                      </m:sSup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1067" name="TextBox 1066">
                <a:extLst>
                  <a:ext uri="{FF2B5EF4-FFF2-40B4-BE49-F238E27FC236}">
                    <a16:creationId xmlns:a16="http://schemas.microsoft.com/office/drawing/2014/main" id="{503F2305-C3BB-3BED-4CAB-7FFA5A70D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5157" y="2065121"/>
                <a:ext cx="5534064" cy="60676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8" name="Straight Arrow Connector 1067">
            <a:extLst>
              <a:ext uri="{FF2B5EF4-FFF2-40B4-BE49-F238E27FC236}">
                <a16:creationId xmlns:a16="http://schemas.microsoft.com/office/drawing/2014/main" id="{CE2ACADB-9FB6-F7AC-63E3-01C112010CBC}"/>
              </a:ext>
            </a:extLst>
          </p:cNvPr>
          <p:cNvCxnSpPr>
            <a:cxnSpLocks/>
          </p:cNvCxnSpPr>
          <p:nvPr/>
        </p:nvCxnSpPr>
        <p:spPr>
          <a:xfrm>
            <a:off x="11743027" y="2841063"/>
            <a:ext cx="0" cy="2808000"/>
          </a:xfrm>
          <a:prstGeom prst="straightConnector1">
            <a:avLst/>
          </a:prstGeom>
          <a:ln w="28575">
            <a:solidFill>
              <a:srgbClr val="9C45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9" name="TextBox 1068">
            <a:extLst>
              <a:ext uri="{FF2B5EF4-FFF2-40B4-BE49-F238E27FC236}">
                <a16:creationId xmlns:a16="http://schemas.microsoft.com/office/drawing/2014/main" id="{B20D966F-0217-AC69-227C-AD63D9B6F4B8}"/>
              </a:ext>
            </a:extLst>
          </p:cNvPr>
          <p:cNvSpPr txBox="1"/>
          <p:nvPr/>
        </p:nvSpPr>
        <p:spPr>
          <a:xfrm rot="5400000">
            <a:off x="11186435" y="3996047"/>
            <a:ext cx="189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8CA039A6-B081-539A-6948-245077E1566C}"/>
              </a:ext>
            </a:extLst>
          </p:cNvPr>
          <p:cNvSpPr txBox="1"/>
          <p:nvPr/>
        </p:nvSpPr>
        <p:spPr>
          <a:xfrm>
            <a:off x="7320961" y="2868867"/>
            <a:ext cx="2239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Simulated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EFA09B4E-91E0-AECC-3AE8-9B7912017BCE}"/>
              </a:ext>
            </a:extLst>
          </p:cNvPr>
          <p:cNvSpPr txBox="1"/>
          <p:nvPr/>
        </p:nvSpPr>
        <p:spPr>
          <a:xfrm rot="5400000">
            <a:off x="9966279" y="3580550"/>
            <a:ext cx="1897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Repeated for both the Pre-training and Training Phases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653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279</TotalTime>
  <Words>129</Words>
  <Application>Microsoft Office PowerPoint</Application>
  <PresentationFormat>Custom</PresentationFormat>
  <Paragraphs>84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Bookman Old Style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Anurag Dutta</dc:creator>
  <cp:lastModifiedBy>Anurag Dutta</cp:lastModifiedBy>
  <cp:revision>8</cp:revision>
  <dcterms:created xsi:type="dcterms:W3CDTF">2024-08-08T05:16:26Z</dcterms:created>
  <dcterms:modified xsi:type="dcterms:W3CDTF">2024-08-14T11:14:17Z</dcterms:modified>
</cp:coreProperties>
</file>