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5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C6F-FD46-4E9E-8D69-7F620F03E6F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132-3F95-4E10-969F-37AF5148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6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C6F-FD46-4E9E-8D69-7F620F03E6F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132-3F95-4E10-969F-37AF5148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3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C6F-FD46-4E9E-8D69-7F620F03E6F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132-3F95-4E10-969F-37AF5148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5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C6F-FD46-4E9E-8D69-7F620F03E6F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132-3F95-4E10-969F-37AF5148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6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C6F-FD46-4E9E-8D69-7F620F03E6F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132-3F95-4E10-969F-37AF5148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C6F-FD46-4E9E-8D69-7F620F03E6F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132-3F95-4E10-969F-37AF5148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C6F-FD46-4E9E-8D69-7F620F03E6F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132-3F95-4E10-969F-37AF5148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3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C6F-FD46-4E9E-8D69-7F620F03E6F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132-3F95-4E10-969F-37AF5148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8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C6F-FD46-4E9E-8D69-7F620F03E6F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132-3F95-4E10-969F-37AF5148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7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C6F-FD46-4E9E-8D69-7F620F03E6F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132-3F95-4E10-969F-37AF5148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6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C6F-FD46-4E9E-8D69-7F620F03E6F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132-3F95-4E10-969F-37AF5148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FC6F-FD46-4E9E-8D69-7F620F03E6F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7B132-3F95-4E10-969F-37AF5148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98" y="0"/>
            <a:ext cx="4334901" cy="12530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1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90" y="1789962"/>
            <a:ext cx="3461303" cy="4541710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rgbClr val="FF0000"/>
              </a:gs>
            </a:gsLst>
            <a:lin ang="5400000" scaled="1"/>
          </a:gradFill>
          <a:effectLst/>
        </p:spPr>
      </p:pic>
      <p:sp>
        <p:nvSpPr>
          <p:cNvPr id="3" name="Rectangle 2"/>
          <p:cNvSpPr/>
          <p:nvPr/>
        </p:nvSpPr>
        <p:spPr>
          <a:xfrm>
            <a:off x="4876990" y="1789962"/>
            <a:ext cx="3461303" cy="4541710"/>
          </a:xfrm>
          <a:prstGeom prst="rect">
            <a:avLst/>
          </a:prstGeom>
          <a:gradFill flip="none" rotWithShape="1">
            <a:gsLst>
              <a:gs pos="30000">
                <a:schemeClr val="accent2">
                  <a:alpha val="12000"/>
                  <a:lumMod val="37000"/>
                </a:schemeClr>
              </a:gs>
              <a:gs pos="100000">
                <a:srgbClr val="FF0000">
                  <a:lumMod val="90000"/>
                  <a:lumOff val="10000"/>
                  <a:alpha val="62000"/>
                </a:srgbClr>
              </a:gs>
            </a:gsLst>
            <a:lin ang="2700000" scaled="1"/>
            <a:tileRect/>
          </a:gra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6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2021-07-21T07:02:56Z</dcterms:created>
  <dcterms:modified xsi:type="dcterms:W3CDTF">2021-07-21T09:28:30Z</dcterms:modified>
</cp:coreProperties>
</file>