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8D6"/>
    <a:srgbClr val="FFFFFF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94B7-1FFA-4A2E-AA9E-5422633D15D3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B236-8F32-42A1-82F0-4D5960DF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3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94B7-1FFA-4A2E-AA9E-5422633D15D3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B236-8F32-42A1-82F0-4D5960DF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1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94B7-1FFA-4A2E-AA9E-5422633D15D3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B236-8F32-42A1-82F0-4D5960DF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7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94B7-1FFA-4A2E-AA9E-5422633D15D3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B236-8F32-42A1-82F0-4D5960DF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7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94B7-1FFA-4A2E-AA9E-5422633D15D3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B236-8F32-42A1-82F0-4D5960DF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8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94B7-1FFA-4A2E-AA9E-5422633D15D3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B236-8F32-42A1-82F0-4D5960DF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9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94B7-1FFA-4A2E-AA9E-5422633D15D3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B236-8F32-42A1-82F0-4D5960DF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7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94B7-1FFA-4A2E-AA9E-5422633D15D3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B236-8F32-42A1-82F0-4D5960DF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7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94B7-1FFA-4A2E-AA9E-5422633D15D3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B236-8F32-42A1-82F0-4D5960DF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3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94B7-1FFA-4A2E-AA9E-5422633D15D3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B236-8F32-42A1-82F0-4D5960DF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2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94B7-1FFA-4A2E-AA9E-5422633D15D3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B236-8F32-42A1-82F0-4D5960DF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6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594B7-1FFA-4A2E-AA9E-5422633D15D3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9B236-8F32-42A1-82F0-4D5960DF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7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"/>
                    </a14:imgEffect>
                    <a14:imgEffect>
                      <a14:colorTemperature colorTemp="3832"/>
                    </a14:imgEffect>
                    <a14:imgEffect>
                      <a14:saturation sat="282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06" y="544260"/>
            <a:ext cx="4876800" cy="47815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77220" y="1357680"/>
            <a:ext cx="10884711" cy="31547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9900" dirty="0" smtClean="0">
                <a:latin typeface="Berlin Sans FB Demi" panose="020E0802020502020306" pitchFamily="34" charset="0"/>
              </a:rPr>
              <a:t>X-PLORE</a:t>
            </a:r>
            <a:endParaRPr lang="en-US" sz="199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03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536" y="2173224"/>
            <a:ext cx="609600" cy="609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bright="-100000" contrast="-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094" y="1201230"/>
            <a:ext cx="704850" cy="590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86539" y="1969732"/>
            <a:ext cx="41855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b="1" dirty="0" smtClean="0"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MICROSOFT</a:t>
            </a:r>
          </a:p>
          <a:p>
            <a:pPr algn="just"/>
            <a:r>
              <a:rPr lang="en-US" sz="5400" b="1" dirty="0" smtClean="0"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Windows </a:t>
            </a:r>
            <a:endParaRPr lang="en-US" sz="5400" b="1" dirty="0"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clrChange>
              <a:clrFrom>
                <a:srgbClr val="F9FEFE"/>
              </a:clrFrom>
              <a:clrTo>
                <a:srgbClr val="F9FE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27655" y1="60679" x2="27655" y2="60679"/>
                        <a14:foregroundMark x1="25852" y1="35529" x2="25852" y2="35529"/>
                        <a14:foregroundMark x1="75551" y1="32934" x2="75551" y2="329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2561" y="1835870"/>
            <a:ext cx="2013978" cy="2022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5" t="14546" r="20367"/>
          <a:stretch/>
        </p:blipFill>
        <p:spPr>
          <a:xfrm>
            <a:off x="1014984" y="4050792"/>
            <a:ext cx="2560320" cy="257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23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Berlin Sans FB Demi</vt:lpstr>
      <vt:lpstr>Calibri</vt:lpstr>
      <vt:lpstr>Calibri Light</vt:lpstr>
      <vt:lpstr>Segoe UI</vt:lpstr>
      <vt:lpstr>Segoe UI Emoji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</cp:revision>
  <dcterms:created xsi:type="dcterms:W3CDTF">2021-07-18T20:23:47Z</dcterms:created>
  <dcterms:modified xsi:type="dcterms:W3CDTF">2021-07-21T06:28:29Z</dcterms:modified>
</cp:coreProperties>
</file>