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d6ebc7a8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d6ebc7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6ebc7a8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6ebc7a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00" y="0"/>
            <a:ext cx="9144000" cy="676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“Commodity Price Forecasting using AI/ML.”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Number: 02</a:t>
            </a:r>
            <a:b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: The Titans</a:t>
            </a:r>
            <a:b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Number: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HS109_PS2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Name: PES Modern College of Engineering, Pune-05.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“Our idea is to build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model using kalman filter/LSTM to forecast the future prices of a commodity.”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 used: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828800" rtl="0" algn="l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Keras,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Numpy, pandas, matplotlib, sklearn, pykalman,seaborn.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5625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Idea / Approach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71625"/>
            <a:ext cx="8229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22300" y="1092275"/>
            <a:ext cx="86127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 will be building Two models based on Kalman Filter and LSTM.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Idea is to predict Commodity Price (such as Coffee, stainless steel.etc) with advanced deep learning algorithms with accuracy and precision.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Let us understand what are Kalman Filter and LSTM.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 networks are a type of recurrent neural network capable of learning order dependence in sequence prediction problems.This is a behavior required in complex problem domains like machine translation, speech recognition, and more.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Kalman filter is an optimized algorithm that uses noisy observations of a system over time to estimate the parameters of the system and predict future observations. Note that some of systems are unobservable. At each time step, it makes a prediction, takes in a measurement, and updates itself based on how the prediction and measurement compare.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80425"/>
            <a:ext cx="8686799" cy="5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3697" l="8753" r="8901" t="2449"/>
          <a:stretch/>
        </p:blipFill>
        <p:spPr>
          <a:xfrm>
            <a:off x="125350" y="590900"/>
            <a:ext cx="9018650" cy="5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Day 2 additions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suggestions given by the mentors and how much the team has implemented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Day 3 additions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Summarize the team’s journey throughout the competition with regards to the hurdles faced, improvements and changes made in the solution,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