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</p:sldIdLst>
  <p:sldSz cx="9144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160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2" name="Google Shape;82;p1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7" name="Google Shape;87;p2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3" name="Google Shape;93;p3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f6d6ebc7a8_1_10:notes"/>
          <p:cNvSpPr/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f6d6ebc7a8_1_1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f6d6ebc7a8_1_14:notes"/>
          <p:cNvSpPr/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f6d6ebc7a8_1_1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9" name="Google Shape;109;p4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5" name="Google Shape;115;p5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push/>
      </p:transition>
    </mc:Choice>
    <mc:Fallback>
      <p:transition spd="slow">
        <p:push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matchingName="Title and Vertical Text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push/>
      </p:transition>
    </mc:Choice>
    <mc:Fallback>
      <p:transition spd="slow">
        <p:push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matchingName="Vertical Title and Text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push/>
      </p:transition>
    </mc:Choice>
    <mc:Fallback>
      <p:transition spd="slow">
        <p:push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matchingName="Title and Content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push/>
      </p:transition>
    </mc:Choice>
    <mc:Fallback>
      <p:transition spd="slow">
        <p:push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 panose="020F0502020204030204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push/>
      </p:transition>
    </mc:Choice>
    <mc:Fallback>
      <p:transition spd="slow">
        <p:push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matchingName="Two Content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5"/>
          <p:cNvSpPr txBox="1"/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5"/>
          <p:cNvSpPr txBox="1"/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push/>
      </p:transition>
    </mc:Choice>
    <mc:Fallback>
      <p:transition spd="slow">
        <p:push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matchingName="Comparison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39" name="Google Shape;39;p6"/>
          <p:cNvSpPr txBox="1"/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6"/>
          <p:cNvSpPr txBox="1"/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41" name="Google Shape;41;p6"/>
          <p:cNvSpPr txBox="1"/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6"/>
          <p:cNvSpPr txBox="1"/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push/>
      </p:transition>
    </mc:Choice>
    <mc:Fallback>
      <p:transition spd="slow">
        <p:push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push/>
      </p:transition>
    </mc:Choice>
    <mc:Fallback>
      <p:transition spd="slow">
        <p:push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push/>
      </p:transition>
    </mc:Choice>
    <mc:Fallback>
      <p:transition spd="slow">
        <p:push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matchingName="Content with Caption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push/>
      </p:transition>
    </mc:Choice>
    <mc:Fallback>
      <p:transition spd="slow">
        <p:push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matchingName="Picture with Caption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push/>
      </p:transition>
    </mc:Choice>
    <mc:Fallback>
      <p:transition spd="slow">
        <p:push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Char char="–"/>
              <a:defRPr sz="2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–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»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700">
        <p:push/>
      </p:transition>
    </mc:Choice>
    <mc:Fallback>
      <p:transition spd="slow">
        <p:push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subTitle" idx="1"/>
          </p:nvPr>
        </p:nvSpPr>
        <p:spPr>
          <a:xfrm>
            <a:off x="100" y="0"/>
            <a:ext cx="9144000" cy="6768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b="1">
              <a:solidFill>
                <a:schemeClr val="dk1"/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b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Problem Statement :</a:t>
            </a:r>
            <a:endParaRPr b="1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b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“Commodity Price Forecasting using AI/ML.”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b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Problem Statement Number: 02</a:t>
            </a:r>
            <a:br>
              <a:rPr lang="en-US" b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br>
            <a:r>
              <a:rPr lang="en-US" b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Team Name : The Titans</a:t>
            </a:r>
            <a:br>
              <a:rPr lang="en-US" b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br>
            <a:r>
              <a:rPr lang="en-US" b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Team Number: </a:t>
            </a:r>
            <a:r>
              <a:rPr lang="en-US" b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HS109_PS2  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b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College Name: PES Modern College of Engineering, Pune-05.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push/>
      </p:transition>
    </mc:Choice>
    <mc:Fallback>
      <p:transition spd="slow">
        <p:push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342900" lvl="0" indent="-32766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/>
              <a:buChar char="●"/>
            </a:pPr>
            <a:r>
              <a:rPr lang="en-US" b="1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Problem Statement:</a:t>
            </a:r>
            <a:endParaRPr b="1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429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“Our idea is to build </a:t>
            </a:r>
            <a:r>
              <a:rPr lang="en-US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 model using kalman filter/LSTM to forecast the future prices of a commodity.”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42900" lvl="0" indent="-327660" algn="l" rtl="0"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/>
              <a:buChar char="●"/>
            </a:pPr>
            <a:r>
              <a:rPr lang="en-US" b="1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Technology stack used:</a:t>
            </a:r>
            <a:endParaRPr b="1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914400" lvl="0" indent="-334010" algn="l" rtl="0">
              <a:spcBef>
                <a:spcPts val="0"/>
              </a:spcBef>
              <a:spcAft>
                <a:spcPts val="0"/>
              </a:spcAft>
              <a:buSzPct val="56000"/>
              <a:buFont typeface="Times New Roman" panose="02020603050405020304"/>
              <a:buChar char="●"/>
            </a:pPr>
            <a:r>
              <a:rPr lang="en-US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Python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1828800" lvl="0" indent="-334010" algn="l" rtl="0">
              <a:spcBef>
                <a:spcPts val="0"/>
              </a:spcBef>
              <a:spcAft>
                <a:spcPts val="0"/>
              </a:spcAft>
              <a:buSzPct val="56000"/>
              <a:buFont typeface="Times New Roman" panose="02020603050405020304"/>
              <a:buChar char="●"/>
            </a:pPr>
            <a:r>
              <a:rPr lang="en-US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Keras,</a:t>
            </a:r>
            <a:r>
              <a:rPr lang="en-US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Numpy, pandas, matplotlib, sklearn, pykalman,seaborn.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914400" lvl="0" indent="-334010" algn="l" rtl="0">
              <a:spcBef>
                <a:spcPts val="0"/>
              </a:spcBef>
              <a:spcAft>
                <a:spcPts val="0"/>
              </a:spcAft>
              <a:buSzPct val="56000"/>
              <a:buFont typeface="Times New Roman" panose="02020603050405020304"/>
              <a:buChar char="●"/>
            </a:pPr>
            <a:r>
              <a:rPr lang="en-US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Jupyter Notebook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90" name="Google Shape;90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</a:pPr>
            <a:r>
              <a:rPr lang="en-US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Idea / Approach details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push/>
      </p:transition>
    </mc:Choice>
    <mc:Fallback>
      <p:transition spd="slow">
        <p:push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/>
          <p:nvPr>
            <p:ph type="title"/>
          </p:nvPr>
        </p:nvSpPr>
        <p:spPr>
          <a:xfrm>
            <a:off x="457200" y="71625"/>
            <a:ext cx="8229600" cy="10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</a:pPr>
            <a:r>
              <a:rPr lang="en-US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Application 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96" name="Google Shape;96;p15"/>
          <p:cNvSpPr txBox="1"/>
          <p:nvPr>
            <p:ph type="body" idx="1"/>
          </p:nvPr>
        </p:nvSpPr>
        <p:spPr>
          <a:xfrm>
            <a:off x="322300" y="1092275"/>
            <a:ext cx="8612700" cy="517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20000"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 panose="02020603050405020304"/>
              <a:buChar char="•"/>
            </a:pPr>
            <a:r>
              <a:rPr lang="en-US" sz="22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We will be building Two models based on Kalman Filter and LSTM.</a:t>
            </a:r>
            <a:endParaRPr sz="22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 panose="02020603050405020304"/>
              <a:buChar char="•"/>
            </a:pPr>
            <a:r>
              <a:rPr lang="en-US" sz="22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The Idea is to predict Commodity Price (such as Coffee, stainless steel.etc) with advanced deep learning algorithms with accuracy and precision.</a:t>
            </a:r>
            <a:endParaRPr sz="22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 panose="02020603050405020304"/>
              <a:buChar char="•"/>
            </a:pPr>
            <a:r>
              <a:rPr lang="en-US" sz="22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Let us understand what are Kalman Filter and LSTM.</a:t>
            </a:r>
            <a:endParaRPr sz="22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 panose="02020603050405020304"/>
              <a:buChar char="•"/>
            </a:pPr>
            <a:r>
              <a:rPr lang="en-US" sz="22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Long Short-Term Memory (LSTM) networks are a type of recurrent neural network capable of learning order dependence in sequence prediction problems.This is a behavior required in complex problem domains like machine translation, speech recognition, and more.</a:t>
            </a:r>
            <a:endParaRPr sz="22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 panose="02020603050405020304"/>
              <a:buChar char="•"/>
            </a:pPr>
            <a:r>
              <a:rPr lang="en-US" sz="22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The Kalman filter is an optimized algorithm that uses noisy observations of a system over time to estimate the parameters of the system and predict future observations. Note that some of systems are unobservable. At each time step, it makes a prediction, takes in a measurement, and updates itself based on how the prediction and measurement compare.</a:t>
            </a:r>
            <a:endParaRPr sz="22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429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push/>
      </p:transition>
    </mc:Choice>
    <mc:Fallback>
      <p:transition spd="slow">
        <p:push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16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228600" y="680425"/>
            <a:ext cx="8686799" cy="530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push/>
      </p:transition>
    </mc:Choice>
    <mc:Fallback>
      <p:transition spd="slow">
        <p:push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17"/>
          <p:cNvPicPr preferRelativeResize="0"/>
          <p:nvPr/>
        </p:nvPicPr>
        <p:blipFill rotWithShape="1">
          <a:blip r:embed="rId1"/>
          <a:srcRect l="8753" t="2449" r="8901" b="3697"/>
          <a:stretch>
            <a:fillRect/>
          </a:stretch>
        </p:blipFill>
        <p:spPr>
          <a:xfrm>
            <a:off x="125350" y="590900"/>
            <a:ext cx="9018650" cy="517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push/>
      </p:transition>
    </mc:Choice>
    <mc:Fallback>
      <p:transition spd="slow">
        <p:push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</a:pPr>
            <a:r>
              <a:rPr lang="en-US" b="1"/>
              <a:t>Day 2 additions</a:t>
            </a:r>
            <a:endParaRPr lang="en-US" b="1"/>
          </a:p>
        </p:txBody>
      </p:sp>
      <p:sp>
        <p:nvSpPr>
          <p:cNvPr id="112" name="Google Shape;112;p18"/>
          <p:cNvSpPr txBox="1"/>
          <p:nvPr>
            <p:ph type="body" idx="1"/>
          </p:nvPr>
        </p:nvSpPr>
        <p:spPr>
          <a:xfrm>
            <a:off x="570865" y="1600200"/>
            <a:ext cx="8115935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Suggestions given by the mentor : </a:t>
            </a: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2800"/>
              <a:t>Mentor suggested to Checkout different Tensorflow Add-ons and also recommendted to deploy the Build Model using Streamlit Library</a:t>
            </a:r>
            <a:endParaRPr lang="en-US" sz="2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push/>
      </p:transition>
    </mc:Choice>
    <mc:Fallback>
      <p:transition spd="slow">
        <p:push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</a:pPr>
            <a:r>
              <a:rPr lang="en-US" b="1"/>
              <a:t>Day 3 additions</a:t>
            </a:r>
            <a:endParaRPr lang="en-US" b="1"/>
          </a:p>
        </p:txBody>
      </p:sp>
      <p:sp>
        <p:nvSpPr>
          <p:cNvPr id="118" name="Google Shape;118;p19"/>
          <p:cNvSpPr txBox="1"/>
          <p:nvPr>
            <p:ph type="body" idx="1"/>
          </p:nvPr>
        </p:nvSpPr>
        <p:spPr>
          <a:xfrm>
            <a:off x="457200" y="1417955"/>
            <a:ext cx="8229600" cy="4708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To be Honest we have learnt more about respected domain (ML) more in depth than have learnt in College during past two days.</a:t>
            </a: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Enjoyed those Late Night Coding with Coffee to keep us Awake and Energetic.</a:t>
            </a: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Faced Many Hudles while Building Model, many syntax error,parsing error,token errors but Stackoverflow and Our Mentors helps us overcome those .</a:t>
            </a: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Special thanks to our Mentors and the core team for conducting such an amazing event.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push/>
      </p:transition>
    </mc:Choice>
    <mc:Fallback>
      <p:transition spd="slow">
        <p:push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1938</Words>
  <Application>WPS Presentation</Application>
  <PresentationFormat/>
  <Paragraphs>37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7" baseType="lpstr">
      <vt:lpstr>Arial</vt:lpstr>
      <vt:lpstr>SimSun</vt:lpstr>
      <vt:lpstr>Wingdings</vt:lpstr>
      <vt:lpstr>Arial</vt:lpstr>
      <vt:lpstr>Calibri</vt:lpstr>
      <vt:lpstr>Arial Rounded</vt:lpstr>
      <vt:lpstr>Times New Roman</vt:lpstr>
      <vt:lpstr>Microsoft YaHei</vt:lpstr>
      <vt:lpstr>Arial Unicode MS</vt:lpstr>
      <vt:lpstr>Office Theme</vt:lpstr>
      <vt:lpstr>PowerPoint 演示文稿</vt:lpstr>
      <vt:lpstr>Idea / Approach details</vt:lpstr>
      <vt:lpstr>Application </vt:lpstr>
      <vt:lpstr>PowerPoint 演示文稿</vt:lpstr>
      <vt:lpstr>PowerPoint 演示文稿</vt:lpstr>
      <vt:lpstr>Day 2 additions</vt:lpstr>
      <vt:lpstr>Day 3 additions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Administrator</cp:lastModifiedBy>
  <cp:revision>3</cp:revision>
  <dcterms:created xsi:type="dcterms:W3CDTF">2021-10-09T18:28:27Z</dcterms:created>
  <dcterms:modified xsi:type="dcterms:W3CDTF">2021-10-09T18:35:31Z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6E20985DF3B24FDFBEAD87DF4365CF8C</vt:lpwstr>
  </property>
  <property fmtid="{D5CDD505-2E9C-101B-9397-08002B2CF9AE}" pid="3" name="KSOProductBuildVer">
    <vt:lpwstr>1033-11.2.0.10323</vt:lpwstr>
  </property>
</Properties>
</file>