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76" r:id="rId8"/>
    <p:sldId id="259" r:id="rId9"/>
    <p:sldId id="277" r:id="rId10"/>
    <p:sldId id="278" r:id="rId11"/>
    <p:sldId id="279"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94030"/>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err="1"/>
              <a:t>PlaceMentor</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94030"/>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err="1"/>
              <a:t>PlaceMentor</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err="1"/>
              <a:t>PlaceMentor</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err="1"/>
              <a:t>PlaceMentor</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10/25/2021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limelightleads/36422475626" TargetMode="External"/><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hyperlink" Target="https://www.publicdomainpictures.net/view-image.php?image=282462&amp;picture=-"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err="1"/>
              <a:t>PlaceMentor</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Project Guide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8"/>
            <a:ext cx="9779182" cy="1173408"/>
          </a:xfrm>
        </p:spPr>
        <p:txBody>
          <a:bodyPr vert="horz" lIns="91440" tIns="45720" rIns="91440" bIns="45720" rtlCol="0" anchor="t">
            <a:normAutofit/>
          </a:bodyPr>
          <a:lstStyle/>
          <a:p>
            <a:r>
              <a:rPr lang="en-IN" dirty="0"/>
              <a:t>I. Pavan Kumar </a:t>
            </a:r>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err="1"/>
              <a:t>PlaceMentor</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7" name="Title 1">
            <a:extLst>
              <a:ext uri="{FF2B5EF4-FFF2-40B4-BE49-F238E27FC236}">
                <a16:creationId xmlns:a16="http://schemas.microsoft.com/office/drawing/2014/main" id="{C7E285E1-31C9-4D5B-AED5-85FC04D01EF9}"/>
              </a:ext>
            </a:extLst>
          </p:cNvPr>
          <p:cNvSpPr txBox="1">
            <a:spLocks/>
          </p:cNvSpPr>
          <p:nvPr/>
        </p:nvSpPr>
        <p:spPr>
          <a:xfrm>
            <a:off x="1167490" y="2626518"/>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Team Members</a:t>
            </a:r>
          </a:p>
        </p:txBody>
      </p:sp>
      <p:sp>
        <p:nvSpPr>
          <p:cNvPr id="8" name="Content Placeholder 2">
            <a:extLst>
              <a:ext uri="{FF2B5EF4-FFF2-40B4-BE49-F238E27FC236}">
                <a16:creationId xmlns:a16="http://schemas.microsoft.com/office/drawing/2014/main" id="{5D9AF236-E08B-4D44-82FF-2BBB78E7387E}"/>
              </a:ext>
            </a:extLst>
          </p:cNvPr>
          <p:cNvSpPr txBox="1">
            <a:spLocks/>
          </p:cNvSpPr>
          <p:nvPr/>
        </p:nvSpPr>
        <p:spPr>
          <a:xfrm>
            <a:off x="1167490" y="4285332"/>
            <a:ext cx="9779182" cy="117340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Anurag Pola   18071A1264</a:t>
            </a:r>
          </a:p>
          <a:p>
            <a:r>
              <a:rPr lang="en-US" dirty="0"/>
              <a:t>Arpan Jain    </a:t>
            </a:r>
            <a:r>
              <a:rPr lang="en-US" dirty="0">
                <a:solidFill>
                  <a:schemeClr val="bg1"/>
                </a:solidFill>
              </a:rPr>
              <a:t> .</a:t>
            </a:r>
            <a:r>
              <a:rPr lang="en-US" dirty="0"/>
              <a:t>18071A1266</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Abstract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0000" lnSpcReduction="20000"/>
          </a:bodyPr>
          <a:lstStyle/>
          <a:p>
            <a:r>
              <a:rPr lang="en-US" dirty="0"/>
              <a:t>Every college desires to see their students settled in their career, the first phase of which is them getting a good placement. Placements also reflect the standards of the college. Hence placements are a key element to both college and students. But today, many colleges are using some sort of messaging platform such as WhatsApp, Telegram so as to establish communication between students and Training &amp; Placement Cell on placement related activities. This also consists of a lot of manual work and is tedious. Negligence on even a small thing from either party would result in great loss. A better solution is needed to address the issues faced by both college and students in the context of placements. Hence we are building a platform which enables students to seamlessly access placement related information while on the other side Training &amp; Placement cell can get an easy way to both monitor students and provide information about the same.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err="1"/>
              <a:t>PlaceMentor</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5">
            <a:extLst>
              <a:ext uri="{FF2B5EF4-FFF2-40B4-BE49-F238E27FC236}">
                <a16:creationId xmlns:a16="http://schemas.microsoft.com/office/drawing/2014/main" id="{CBA37D35-C713-47F1-A094-FE9BB57E0604}"/>
              </a:ext>
            </a:extLst>
          </p:cNvPr>
          <p:cNvSpPr>
            <a:spLocks noGrp="1"/>
          </p:cNvSpPr>
          <p:nvPr>
            <p:ph type="ftr" sz="quarter" idx="11"/>
          </p:nvPr>
        </p:nvSpPr>
        <p:spPr/>
        <p:txBody>
          <a:bodyPr/>
          <a:lstStyle/>
          <a:p>
            <a:r>
              <a:rPr lang="en-US"/>
              <a:t>PlaceMentor</a:t>
            </a:r>
            <a:endParaRPr lang="en-US" dirty="0"/>
          </a:p>
        </p:txBody>
      </p:sp>
      <p:sp>
        <p:nvSpPr>
          <p:cNvPr id="17" name="Slide Number Placeholder 16">
            <a:extLst>
              <a:ext uri="{FF2B5EF4-FFF2-40B4-BE49-F238E27FC236}">
                <a16:creationId xmlns:a16="http://schemas.microsoft.com/office/drawing/2014/main" id="{4FA18EA6-9791-4AA0-990B-56FD87D7FBA0}"/>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18" name="Title 1">
            <a:extLst>
              <a:ext uri="{FF2B5EF4-FFF2-40B4-BE49-F238E27FC236}">
                <a16:creationId xmlns:a16="http://schemas.microsoft.com/office/drawing/2014/main" id="{875D9DC5-F479-4420-9DEE-9B98C32074A9}"/>
              </a:ext>
            </a:extLst>
          </p:cNvPr>
          <p:cNvSpPr>
            <a:spLocks noGrp="1"/>
          </p:cNvSpPr>
          <p:nvPr>
            <p:ph type="title"/>
          </p:nvPr>
        </p:nvSpPr>
        <p:spPr>
          <a:xfrm>
            <a:off x="1167492" y="381000"/>
            <a:ext cx="9779183" cy="1325563"/>
          </a:xfrm>
        </p:spPr>
        <p:txBody>
          <a:bodyPr/>
          <a:lstStyle/>
          <a:p>
            <a:r>
              <a:rPr lang="en-US" dirty="0"/>
              <a:t>Current Solutions</a:t>
            </a:r>
          </a:p>
        </p:txBody>
      </p:sp>
      <p:sp>
        <p:nvSpPr>
          <p:cNvPr id="19" name="Content Placeholder 2">
            <a:extLst>
              <a:ext uri="{FF2B5EF4-FFF2-40B4-BE49-F238E27FC236}">
                <a16:creationId xmlns:a16="http://schemas.microsoft.com/office/drawing/2014/main" id="{5C803925-2904-48AB-8AF8-0F05DB1B2AE2}"/>
              </a:ext>
            </a:extLst>
          </p:cNvPr>
          <p:cNvSpPr txBox="1">
            <a:spLocks/>
          </p:cNvSpPr>
          <p:nvPr/>
        </p:nvSpPr>
        <p:spPr>
          <a:xfrm>
            <a:off x="1167492" y="2037431"/>
            <a:ext cx="9779182" cy="2906043"/>
          </a:xfrm>
          <a:prstGeom prst="rect">
            <a:avLst/>
          </a:prstGeom>
        </p:spPr>
        <p:txBody>
          <a:bodyPr vert="horz" lIns="91440" tIns="45720" rIns="91440" bIns="45720" rtlCol="0" anchor="t">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220000"/>
              </a:lnSpc>
              <a:buFont typeface="Arial" panose="020B0604020202020204" pitchFamily="34" charset="0"/>
              <a:buChar char="•"/>
            </a:pPr>
            <a:r>
              <a:rPr lang="en-US" sz="9600" dirty="0"/>
              <a:t>WhatsApp groups (Our College)</a:t>
            </a:r>
          </a:p>
          <a:p>
            <a:pPr marL="457200" indent="-457200">
              <a:lnSpc>
                <a:spcPct val="220000"/>
              </a:lnSpc>
              <a:buFont typeface="Arial" panose="020B0604020202020204" pitchFamily="34" charset="0"/>
              <a:buChar char="•"/>
            </a:pPr>
            <a:r>
              <a:rPr lang="en-US" sz="9600" dirty="0"/>
              <a:t>Google classrooms (NIT Hamirpur)</a:t>
            </a:r>
          </a:p>
          <a:p>
            <a:pPr marL="457200" indent="-457200">
              <a:lnSpc>
                <a:spcPct val="220000"/>
              </a:lnSpc>
              <a:buFont typeface="Arial" panose="020B0604020202020204" pitchFamily="34" charset="0"/>
              <a:buChar char="•"/>
            </a:pPr>
            <a:r>
              <a:rPr lang="en-US" sz="9600" dirty="0"/>
              <a:t>Web Portals (IIT Kanpur)</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05478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834119" y="847725"/>
            <a:ext cx="4309381" cy="817562"/>
          </a:xfrm>
        </p:spPr>
        <p:txBody>
          <a:bodyPr/>
          <a:lstStyle/>
          <a:p>
            <a:pPr algn="ctr"/>
            <a:r>
              <a:rPr lang="en-US" dirty="0"/>
              <a:t>Our Solution</a:t>
            </a:r>
          </a:p>
        </p:txBody>
      </p:sp>
      <p:pic>
        <p:nvPicPr>
          <p:cNvPr id="5" name="Picture 4">
            <a:extLst>
              <a:ext uri="{FF2B5EF4-FFF2-40B4-BE49-F238E27FC236}">
                <a16:creationId xmlns:a16="http://schemas.microsoft.com/office/drawing/2014/main" id="{BFA83309-4E42-4CBC-A587-F28E99DB8049}"/>
              </a:ext>
            </a:extLst>
          </p:cNvPr>
          <p:cNvPicPr>
            <a:picLocks noChangeAspect="1"/>
          </p:cNvPicPr>
          <p:nvPr/>
        </p:nvPicPr>
        <p:blipFill rotWithShape="1">
          <a:blip r:embed="rId2">
            <a:clrChange>
              <a:clrFrom>
                <a:srgbClr val="5BCBFB"/>
              </a:clrFrom>
              <a:clrTo>
                <a:srgbClr val="5BCBFB">
                  <a:alpha val="0"/>
                </a:srgbClr>
              </a:clrTo>
            </a:clrChange>
            <a:extLst>
              <a:ext uri="{837473B0-CC2E-450A-ABE3-18F120FF3D39}">
                <a1611:picAttrSrcUrl xmlns:a1611="http://schemas.microsoft.com/office/drawing/2016/11/main" r:id="rId3"/>
              </a:ext>
            </a:extLst>
          </a:blip>
          <a:srcRect l="22462" t="7955" r="25309" b="7853"/>
          <a:stretch/>
        </p:blipFill>
        <p:spPr>
          <a:xfrm>
            <a:off x="857931" y="2224749"/>
            <a:ext cx="2333626" cy="2408502"/>
          </a:xfrm>
          <a:prstGeom prst="rect">
            <a:avLst/>
          </a:prstGeom>
        </p:spPr>
      </p:pic>
      <p:pic>
        <p:nvPicPr>
          <p:cNvPr id="8" name="Picture 7">
            <a:extLst>
              <a:ext uri="{FF2B5EF4-FFF2-40B4-BE49-F238E27FC236}">
                <a16:creationId xmlns:a16="http://schemas.microsoft.com/office/drawing/2014/main" id="{A5AA6903-0219-49CC-9E9E-461049972CF1}"/>
              </a:ext>
            </a:extLst>
          </p:cNvPr>
          <p:cNvPicPr>
            <a:picLocks noChangeAspect="1"/>
          </p:cNvPicPr>
          <p:nvPr/>
        </p:nvPicPr>
        <p:blipFill rotWithShape="1">
          <a:blip r:embed="rId4">
            <a:clrChange>
              <a:clrFrom>
                <a:srgbClr val="FAEC11"/>
              </a:clrFrom>
              <a:clrTo>
                <a:srgbClr val="FAEC11">
                  <a:alpha val="0"/>
                </a:srgbClr>
              </a:clrTo>
            </a:clrChange>
            <a:extLst>
              <a:ext uri="{837473B0-CC2E-450A-ABE3-18F120FF3D39}">
                <a1611:picAttrSrcUrl xmlns:a1611="http://schemas.microsoft.com/office/drawing/2016/11/main" r:id="rId5"/>
              </a:ext>
            </a:extLst>
          </a:blip>
          <a:srcRect l="39466" r="8746"/>
          <a:stretch/>
        </p:blipFill>
        <p:spPr>
          <a:xfrm>
            <a:off x="4676775" y="1998662"/>
            <a:ext cx="2143126" cy="2401074"/>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E7186AF-BC8A-4D67-B3A1-E46AC68901EC}"/>
              </a:ext>
            </a:extLst>
          </p:cNvPr>
          <p:cNvSpPr>
            <a:spLocks noGrp="1"/>
          </p:cNvSpPr>
          <p:nvPr>
            <p:ph type="ftr" sz="quarter" idx="3"/>
          </p:nvPr>
        </p:nvSpPr>
        <p:spPr/>
        <p:txBody>
          <a:bodyPr/>
          <a:lstStyle/>
          <a:p>
            <a:r>
              <a:rPr lang="en-US"/>
              <a:t>PlaceMentor</a:t>
            </a:r>
            <a:endParaRPr lang="en-US" dirty="0"/>
          </a:p>
        </p:txBody>
      </p:sp>
      <p:sp>
        <p:nvSpPr>
          <p:cNvPr id="11" name="Slide Number Placeholder 10">
            <a:extLst>
              <a:ext uri="{FF2B5EF4-FFF2-40B4-BE49-F238E27FC236}">
                <a16:creationId xmlns:a16="http://schemas.microsoft.com/office/drawing/2014/main" id="{59A420AD-B00B-47A6-90E5-2B64D08D100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2" name="Content Placeholder 2">
            <a:extLst>
              <a:ext uri="{FF2B5EF4-FFF2-40B4-BE49-F238E27FC236}">
                <a16:creationId xmlns:a16="http://schemas.microsoft.com/office/drawing/2014/main" id="{AD4E4E22-D6AD-4B8F-BD54-898CD52B988B}"/>
              </a:ext>
            </a:extLst>
          </p:cNvPr>
          <p:cNvSpPr txBox="1">
            <a:spLocks/>
          </p:cNvSpPr>
          <p:nvPr/>
        </p:nvSpPr>
        <p:spPr>
          <a:xfrm>
            <a:off x="1202954" y="1600200"/>
            <a:ext cx="9779183" cy="3864258"/>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400" dirty="0"/>
              <a:t>No proper communication between students and T&amp;P department </a:t>
            </a:r>
          </a:p>
          <a:p>
            <a:pPr marL="342900" indent="-342900">
              <a:lnSpc>
                <a:spcPct val="150000"/>
              </a:lnSpc>
              <a:buFont typeface="Arial" panose="020B0604020202020204" pitchFamily="34" charset="0"/>
              <a:buChar char="•"/>
            </a:pPr>
            <a:r>
              <a:rPr lang="en-US" sz="2400" dirty="0"/>
              <a:t>Partial/Incorrect information regarding placement drives </a:t>
            </a:r>
          </a:p>
          <a:p>
            <a:pPr marL="342900" indent="-342900">
              <a:lnSpc>
                <a:spcPct val="150000"/>
              </a:lnSpc>
              <a:buFont typeface="Arial" panose="020B0604020202020204" pitchFamily="34" charset="0"/>
              <a:buChar char="•"/>
            </a:pPr>
            <a:r>
              <a:rPr lang="en-US" sz="2400" dirty="0"/>
              <a:t>Missing deadlines of opportunities, both on-campus and off-campus </a:t>
            </a:r>
          </a:p>
          <a:p>
            <a:pPr marL="342900" indent="-342900">
              <a:lnSpc>
                <a:spcPct val="150000"/>
              </a:lnSpc>
              <a:buFont typeface="Arial" panose="020B0604020202020204" pitchFamily="34" charset="0"/>
              <a:buChar char="•"/>
            </a:pPr>
            <a:r>
              <a:rPr lang="en-US" sz="2400" dirty="0"/>
              <a:t>Improper tracking of students’ progress from T&amp;P and students themselves </a:t>
            </a:r>
          </a:p>
          <a:p>
            <a:pPr marL="342900" indent="-342900">
              <a:lnSpc>
                <a:spcPct val="150000"/>
              </a:lnSpc>
              <a:buFont typeface="Arial" panose="020B0604020202020204" pitchFamily="34" charset="0"/>
              <a:buChar char="•"/>
            </a:pPr>
            <a:r>
              <a:rPr lang="en-US" sz="2400" dirty="0"/>
              <a:t>No proper guidance to prepare for placements </a:t>
            </a:r>
          </a:p>
          <a:p>
            <a:pPr marL="342900" indent="-342900">
              <a:lnSpc>
                <a:spcPct val="150000"/>
              </a:lnSpc>
              <a:buFont typeface="Arial" panose="020B0604020202020204" pitchFamily="34" charset="0"/>
              <a:buChar char="•"/>
            </a:pPr>
            <a:r>
              <a:rPr lang="en-US" sz="2400" dirty="0"/>
              <a:t>Inefficient feedback system</a:t>
            </a:r>
          </a:p>
        </p:txBody>
      </p:sp>
      <p:sp>
        <p:nvSpPr>
          <p:cNvPr id="14" name="Title 1">
            <a:extLst>
              <a:ext uri="{FF2B5EF4-FFF2-40B4-BE49-F238E27FC236}">
                <a16:creationId xmlns:a16="http://schemas.microsoft.com/office/drawing/2014/main" id="{0AD839ED-DE1B-48E3-9030-ACC9E202872E}"/>
              </a:ext>
            </a:extLst>
          </p:cNvPr>
          <p:cNvSpPr>
            <a:spLocks noGrp="1"/>
          </p:cNvSpPr>
          <p:nvPr>
            <p:ph type="title"/>
          </p:nvPr>
        </p:nvSpPr>
        <p:spPr>
          <a:xfrm>
            <a:off x="1202953" y="0"/>
            <a:ext cx="9779183" cy="1325563"/>
          </a:xfrm>
        </p:spPr>
        <p:txBody>
          <a:bodyPr/>
          <a:lstStyle/>
          <a:p>
            <a:r>
              <a:rPr lang="en-US" dirty="0"/>
              <a:t>Problems with current Solutions</a:t>
            </a:r>
          </a:p>
        </p:txBody>
      </p:sp>
    </p:spTree>
    <p:extLst>
      <p:ext uri="{BB962C8B-B14F-4D97-AF65-F5344CB8AC3E}">
        <p14:creationId xmlns:p14="http://schemas.microsoft.com/office/powerpoint/2010/main" val="373988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97C6-09D0-465C-A769-BB1724506EA2}"/>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4BD9DF68-7BEF-4CD0-B822-F929105B72A8}"/>
              </a:ext>
            </a:extLst>
          </p:cNvPr>
          <p:cNvSpPr>
            <a:spLocks noGrp="1"/>
          </p:cNvSpPr>
          <p:nvPr>
            <p:ph idx="1"/>
          </p:nvPr>
        </p:nvSpPr>
        <p:spPr>
          <a:xfrm>
            <a:off x="1167493" y="2087561"/>
            <a:ext cx="9779182" cy="3760789"/>
          </a:xfrm>
        </p:spPr>
        <p:txBody>
          <a:bodyPr/>
          <a:lstStyle/>
          <a:p>
            <a:pPr marL="457200" indent="-457200">
              <a:lnSpc>
                <a:spcPct val="200000"/>
              </a:lnSpc>
              <a:buFont typeface="Arial" panose="020B0604020202020204" pitchFamily="34" charset="0"/>
              <a:buChar char="•"/>
            </a:pPr>
            <a:r>
              <a:rPr lang="en-IN" dirty="0"/>
              <a:t>Design Tools : Figma, Supernova </a:t>
            </a:r>
          </a:p>
          <a:p>
            <a:pPr marL="457200" indent="-457200">
              <a:lnSpc>
                <a:spcPct val="200000"/>
              </a:lnSpc>
              <a:buFont typeface="Arial" panose="020B0604020202020204" pitchFamily="34" charset="0"/>
              <a:buChar char="•"/>
            </a:pPr>
            <a:r>
              <a:rPr lang="en-IN" dirty="0"/>
              <a:t>Frameworks : Flutter, Dart, Firebase </a:t>
            </a:r>
          </a:p>
          <a:p>
            <a:pPr marL="457200" indent="-457200">
              <a:lnSpc>
                <a:spcPct val="200000"/>
              </a:lnSpc>
              <a:buFont typeface="Arial" panose="020B0604020202020204" pitchFamily="34" charset="0"/>
              <a:buChar char="•"/>
            </a:pPr>
            <a:r>
              <a:rPr lang="en-IN" dirty="0"/>
              <a:t>Software Requirements : Android Studio, VS code </a:t>
            </a:r>
          </a:p>
          <a:p>
            <a:pPr marL="457200" indent="-457200">
              <a:lnSpc>
                <a:spcPct val="200000"/>
              </a:lnSpc>
              <a:buFont typeface="Arial" panose="020B0604020202020204" pitchFamily="34" charset="0"/>
              <a:buChar char="•"/>
            </a:pPr>
            <a:r>
              <a:rPr lang="en-IN" dirty="0"/>
              <a:t>Knowledge on Mobile Application and Web Development </a:t>
            </a:r>
          </a:p>
        </p:txBody>
      </p:sp>
      <p:sp>
        <p:nvSpPr>
          <p:cNvPr id="5" name="Footer Placeholder 4">
            <a:extLst>
              <a:ext uri="{FF2B5EF4-FFF2-40B4-BE49-F238E27FC236}">
                <a16:creationId xmlns:a16="http://schemas.microsoft.com/office/drawing/2014/main" id="{C2D9872F-B54D-47B0-B770-B4A589C77557}"/>
              </a:ext>
            </a:extLst>
          </p:cNvPr>
          <p:cNvSpPr>
            <a:spLocks noGrp="1"/>
          </p:cNvSpPr>
          <p:nvPr>
            <p:ph type="ftr" sz="quarter" idx="3"/>
          </p:nvPr>
        </p:nvSpPr>
        <p:spPr/>
        <p:txBody>
          <a:bodyPr/>
          <a:lstStyle/>
          <a:p>
            <a:r>
              <a:rPr lang="en-US"/>
              <a:t>PlaceMentor</a:t>
            </a:r>
            <a:endParaRPr lang="en-US" dirty="0"/>
          </a:p>
        </p:txBody>
      </p:sp>
      <p:sp>
        <p:nvSpPr>
          <p:cNvPr id="6" name="Slide Number Placeholder 5">
            <a:extLst>
              <a:ext uri="{FF2B5EF4-FFF2-40B4-BE49-F238E27FC236}">
                <a16:creationId xmlns:a16="http://schemas.microsoft.com/office/drawing/2014/main" id="{73D6C521-97C1-4D04-A295-58A99D60FAE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7538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DB2B-A174-480A-9858-317A1702C799}"/>
              </a:ext>
            </a:extLst>
          </p:cNvPr>
          <p:cNvSpPr txBox="1">
            <a:spLocks/>
          </p:cNvSpPr>
          <p:nvPr/>
        </p:nvSpPr>
        <p:spPr>
          <a:xfrm>
            <a:off x="1167492" y="381000"/>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dirty="0"/>
              <a:t>Future Scope</a:t>
            </a:r>
          </a:p>
        </p:txBody>
      </p:sp>
      <p:sp>
        <p:nvSpPr>
          <p:cNvPr id="5" name="Content Placeholder 2">
            <a:extLst>
              <a:ext uri="{FF2B5EF4-FFF2-40B4-BE49-F238E27FC236}">
                <a16:creationId xmlns:a16="http://schemas.microsoft.com/office/drawing/2014/main" id="{933580CA-256B-4626-ADB4-4AA5066D2084}"/>
              </a:ext>
            </a:extLst>
          </p:cNvPr>
          <p:cNvSpPr txBox="1">
            <a:spLocks/>
          </p:cNvSpPr>
          <p:nvPr/>
        </p:nvSpPr>
        <p:spPr>
          <a:xfrm>
            <a:off x="1167492" y="1839912"/>
            <a:ext cx="7109732" cy="4770438"/>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solution can be made more automated and can include features like </a:t>
            </a:r>
          </a:p>
          <a:p>
            <a:pPr marL="457200" indent="-457200">
              <a:buFont typeface="Arial" panose="020B0604020202020204" pitchFamily="34" charset="0"/>
              <a:buChar char="•"/>
            </a:pPr>
            <a:r>
              <a:rPr lang="en-US" dirty="0"/>
              <a:t>Direct integration with companies </a:t>
            </a:r>
          </a:p>
          <a:p>
            <a:pPr marL="457200" indent="-457200">
              <a:buFont typeface="Arial" panose="020B0604020202020204" pitchFamily="34" charset="0"/>
              <a:buChar char="•"/>
            </a:pPr>
            <a:r>
              <a:rPr lang="en-US" dirty="0"/>
              <a:t>Prediction of future drives and tentative timelines </a:t>
            </a:r>
          </a:p>
          <a:p>
            <a:pPr marL="457200" indent="-457200">
              <a:buFont typeface="Arial" panose="020B0604020202020204" pitchFamily="34" charset="0"/>
              <a:buChar char="•"/>
            </a:pPr>
            <a:r>
              <a:rPr lang="en-US" dirty="0"/>
              <a:t>Providing a complete statistical view of placements to T&amp;P department, Management and Public </a:t>
            </a:r>
          </a:p>
          <a:p>
            <a:endParaRPr lang="en-US" dirty="0"/>
          </a:p>
          <a:p>
            <a:r>
              <a:rPr lang="en-US" dirty="0"/>
              <a:t>The same solution can then be expanded to other colleges and institutions. </a:t>
            </a:r>
          </a:p>
        </p:txBody>
      </p:sp>
    </p:spTree>
    <p:extLst>
      <p:ext uri="{BB962C8B-B14F-4D97-AF65-F5344CB8AC3E}">
        <p14:creationId xmlns:p14="http://schemas.microsoft.com/office/powerpoint/2010/main" val="391618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81</TotalTime>
  <Words>355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PlaceMentor</vt:lpstr>
      <vt:lpstr>Project Guide</vt:lpstr>
      <vt:lpstr>Abstract</vt:lpstr>
      <vt:lpstr>Current Solutions</vt:lpstr>
      <vt:lpstr>Our Solution</vt:lpstr>
      <vt:lpstr>Problems with current Solutions</vt:lpstr>
      <vt:lpstr>REQUIREMENTS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PlaceMentor</dc:title>
  <dc:creator>ANURAG POLA</dc:creator>
  <cp:lastModifiedBy>ANURAG POLA</cp:lastModifiedBy>
  <cp:revision>1</cp:revision>
  <dcterms:created xsi:type="dcterms:W3CDTF">2021-10-25T15:52:13Z</dcterms:created>
  <dcterms:modified xsi:type="dcterms:W3CDTF">2021-10-25T17:13:56Z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