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nonymous Pro" panose="020B0604020202020204" charset="0"/>
      <p:regular r:id="rId14"/>
      <p:bold r:id="rId15"/>
      <p:italic r:id="rId16"/>
      <p:boldItalic r:id="rId17"/>
    </p:embeddedFont>
    <p:embeddedFont>
      <p:font typeface="Old Standard TT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F8255-4453-47C0-9E81-A0F9E2FC6DA7}" v="34" dt="2021-02-22T17:28:30.837"/>
    <p1510:client id="{293AAE9F-007F-0000-A55D-B12B1489CAC2}" v="3" dt="2021-02-24T00:44:07.807"/>
    <p1510:client id="{3CA9E47B-FEA6-9264-83C7-CAF7EE3F04EC}" v="52" dt="2021-02-23T18:12:39.460"/>
    <p1510:client id="{7596C879-6517-247A-3DB5-2D1EBB217C7E}" v="1" dt="2020-10-13T02:41:43.704"/>
    <p1510:client id="{8B6D7F4D-7BF0-4F2F-8916-9A7A30FBAEE7}" v="261" dt="2021-02-22T16:07:05.973"/>
    <p1510:client id="{8CCAAD9F-807E-0000-A55D-B1CA43783FEA}" v="2" dt="2021-02-22T16:04:48.217"/>
    <p1510:client id="{FA8E3365-FFE2-6BBD-C2C0-BFA8C4D6DFF0}" v="10" dt="2020-10-13T17:03:55.801"/>
  </p1510:revLst>
</p1510:revInfo>
</file>

<file path=ppt/tableStyles.xml><?xml version="1.0" encoding="utf-8"?>
<a:tblStyleLst xmlns:a="http://schemas.openxmlformats.org/drawingml/2006/main" def="{59310143-E4B3-4005-9EB7-0E100EB456A5}">
  <a:tblStyle styleId="{59310143-E4B3-4005-9EB7-0E100EB45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6:07:34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6720 6456 1311 0 0,'0'0'-1311'0'0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7011 4261 2495 0 0,'7'0'2976'0'0,"1"-6"160"0"0,7-3 160 0 0,7-5-1632 0 0,5-1-800 0 0,6 2-320 0 0,3-3-192 0 0,2 1-64 0 0,-6 10-64 0 0,-8 12 256 0 0,-8 11-384 0 0,-7 9-32 0 0,-11 6 0 0 0,-12 5-32 0 0,-10 1-32 0 0,-1 1 0 0 0,-2 0 0 0 0,-4 0 0 0 0,5-1 0 0 0,5 0-32 0 0,14-7 32 0 0,13-9 0 0 0,7-2 32 0 0,7-5-32 0 0,7-4 0 0 0,5-5 0 0 0,3-3 32 0 0,9-3-32 0 0,4 5 0 0 0,-1 2 0 0 0,-1 5 0 0 0,-3 2 0 0 0,-8 3 32 0 0,-10 6 64 0 0,-9 5 32 0 0,-14 4 32 0 0,-14 9 0 0 0,-11 5 0 0 0,-15-1-32 0 0,-7 0-32 0 0,-8-3-64 0 0,-3-1 0 0 0,3-2-160 0 0,3-8-256 0 0,5-3-960 0 0,2-5-1376 0 0,9-15-4160 0 0,11-14 1024 0 0,9-7 5537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5672 5477 895 0 0,'0'6'7040'0'0,"0"9"-6464"0"0,0 8-224 0 0,0 7-64 0 0,0 11-32 0 0,0 5-32 0 0,0 7 0 0 0,0 14 0 0 0,0 9-32 0 0,0 4 0 0 0,0 1-64 0 0,0 0-64 0 0,0-1 0 0 0,0-7 0 0 0,0-4 32 0 0,-6-7 64 0 0,-3-8 32 0 0,1-6 416 0 0,2-5-288 0 0,1-17 384 0 0,9-18-672 0 0,3-18-32 0 0,0-13 0 0 0,6-16 0 0 0,7-7-32 0 0,6-9 32 0 0,6-2-32 0 0,3 3 0 0 0,3-3 32 0 0,0 3 0 0 0,8 10 0 0 0,2 6 0 0 0,-1 9 32 0 0,4 10-32 0 0,1 8 32 0 0,-3 13-32 0 0,-9 12 0 0 0,-6 10 32 0 0,-8 7 0 0 0,-8 5 0 0 0,-8 3 32 0 0,-12 1 96 0 0,-5 7 64 0 0,-8 2 64 0 0,-8-2 96 0 0,0-1 0 0 0,-9-3 0 0 0,1-2-32 0 0,-1-2-32 0 0,-1-7-32 0 0,-2-3-96 0 0,-1 1 64 0 0,0-13-320 0 0,-2-14-1408 0 0,0-21-3712 0 0,7-14 1952 0 0,7-8 160 0 0,10-3 608 0 0,5 5 1697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6456 5777 1055 0 0,'6'0'2016'0'0,"9"0"3712"0"0,8 0-4544 0 0,7 0-832 0 0,4 0-128 0 0,4 0-96 0 0,7 0-64 0 0,3-7-32 0 0,-1-1-480 0 0,-1 0-576 0 0,-9 1-8287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6429 6022 1791 0 0,'7'0'2496'0'0,"8"0"3264"0"0,8 0-4096 0 0,7 0-640 0 0,10-6-352 0 0,6-3-256 0 0,1 1-192 0 0,6 1-160 0 0,-1 3-32 0 0,-2 1-128 0 0,-3 1-384 0 0,-3 2-864 0 0,-3 0-992 0 0,-8-6-3392 0 0,-10-3 1569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7511 5450 1247 0 0,'-7'0'2272'0'0,"-8"0"3072"0"0,-8 0-1056 0 0,0 7-3904 0 0,4 8-64 0 0,-2 8-96 0 0,-3 7-32 0 0,-4 4-32 0 0,-4 10-64 0 0,4 3-64 0 0,-7 1 0 0 0,3 4-32 0 0,1 0 0 0 0,-2-2 0 0 0,6-3 0 0 0,7-4 0 0 0,0-2 32 0 0,11-8-32 0 0,6-4 32 0 0,10-6 32 0 0,11-7 0 0 0,8-7-32 0 0,7-4 32 0 0,10-4-32 0 0,4-1 0 0 0,7-1 0 0 0,1-1-32 0 0,4-5 0 0 0,-2-3 0 0 0,3 1 0 0 0,-3 2 0 0 0,-5 2-32 0 0,-4 2 32 0 0,-5 2 0 0 0,-8-6-32 0 0,-5-2-128 0 0,-1 2-352 0 0,-11 0-10752 0 0,-16 3 9088 0 0,-8 2 1377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7414 5556 1567 0 0,'0'7'5088'0'0,"0"8"-2176"0"0,-7 8-1088 0 0,-1 6-608 0 0,0 12-256 0 0,1 11-256 0 0,2 10-224 0 0,2 8-160 0 0,-5-3-128 0 0,-1 1-96 0 0,1 1-32 0 0,2 3-64 0 0,2 1-128 0 0,1 1-224 0 0,2-6-480 0 0,-6 0-736 0 0,-1-7-928 0 0,0-7-3296 0 0,2-12 1537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7810 4313 2079 0 0,'-6'0'2688'0'0,"-3"6"3104"0"0,8 3-3168 0 0,2 5-2624 0 0,9 1-2272 0 0,3 5-160 0 0,-2-2-6047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7733 4842 2079 0 0,'0'6'11232'0'0,"0"9"-11520"0"0,0 8-3264 0 0,-7 7 896 0 0,-1 4-2816 0 0,0-3 4129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7696 4992 255 0 0,'-6'-6'1632'0'0,"4"-3"2528"0"0,2-5 1056 0 0,8-1-3808 0 0,9 2-96 0 0,1 10-1056 0 0,5 5 32 0 0,-2 9-224 0 0,-12 9 32 0 0,-6 8-96 0 0,-10 5-192 0 0,-11 10-672 0 0,-9 4-1344 0 0,-6 0-608 0 0,-3 6-256 0 0,-10-1 96 0 0,-2-2 608 0 0,6-9 2177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7726 5960 2239 0 0,'6'-6'11712'0'0,"9"-3"-11136"0"0,2 1-15103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3707 2016 383 0 0,'0'-7'6208'0'0,"-7"-1"-2816"0"0,5 0 608 0 0,9 1-3904 0 0,10 2-32 0 0,1 9-32 0 0,5 9 128 0 0,-2 16 0 0 0,-4 9 32 0 0,1 12 64 0 0,-2 9 32 0 0,-5 8-64 0 0,-3 5 0 0 0,-3 4-96 0 0,-3 1-32 0 0,-2 7-32 0 0,0 2 0 0 0,-1 0-64 0 0,1-3 32 0 0,-1 4 0 0 0,0-6-32 0 0,1-4 0 0 0,0-2 32 0 0,0-8-32 0 0,0-2 0 0 0,0-6 0 0 0,0-6 0 0 0,0-6 0 0 0,0-5 0 0 0,0-2 0 0 0,0-3 0 0 0,0 0 0 0 0,6-7 32 0 0,9-8 32 0 0,8-8-32 0 0,7-7-32 0 0,5-4 32 0 0,2-9-32 0 0,2-4 0 0 0,6 1-32 0 0,3 0 32 0 0,6-3 0 0 0,7 0 32 0 0,5 1-32 0 0,5 4 32 0 0,2 2 0 0 0,10 2-32 0 0,8 2 0 0 0,3 1 0 0 0,4 0 0 0 0,-2 1 0 0 0,2-1 0 0 0,-2 7 0 0 0,-5 2-32 0 0,-5-1 32 0 0,-5-1 32 0 0,-2-2-32 0 0,-3-2 0 0 0,-7-2 32 0 0,-10 0-32 0 0,-1-1 32 0 0,-4 0-32 0 0,-5-1 32 0 0,-5 1 896 0 0,-9-7-448 0 0,-5-8 416 0 0,-7-8-416 0 0,-1-7-384 0 0,-4-11-32 0 0,-6-5-32 0 0,3-7-32 0 0,4-8 0 0 0,5-6 0 0 0,0-11 0 0 0,1-6-32 0 0,3-7 32 0 0,-3-7 0 0 0,-6-1-32 0 0,-6-2 32 0 0,-6 4 0 0 0,-3-2-32 0 0,-10 3 32 0 0,-2 6 0 0 0,-8 4-32 0 0,0 5 32 0 0,-5 9-32 0 0,2 11 32 0 0,-2 3-32 0 0,-4 4 32 0 0,1 6 0 0 0,6 4 0 0 0,0 9 0 0 0,2 5 0 0 0,-3 1 64 0 0,-4 5-64 0 0,-4 1-32 0 0,-11 3-32 0 0,-6 6 0 0 0,-7 12 64 0 0,-9 5-32 0 0,-13 3 32 0 0,-13 1 0 0 0,-12 4 32 0 0,-8 2-32 0 0,-11 4 0 0 0,-7 0 32 0 0,-6-4 0 0 0,-1 3 0 0 0,2-1 32 0 0,11-4 32 0 0,6 4-32 0 0,9-2 0 0 0,9-3-32 0 0,8-2-32 0 0,12-4-32 0 0,12-1-128 0 0,11-3-224 0 0,6 0-320 0 0,6 0-832 0 0,2-1-4992 0 0,2 1 2880 0 0,-1-7-2464 0 0,7-2 5665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7727 6191 1791 0 0,'6'0'8512'0'0,"9"0"-6624"0"0,8 0 352 0 0,7 0-896 0 0,4 7-928 0 0,-3 8-96 0 0,-7 8-96 0 0,-8 6-128 0 0,-6 12-32 0 0,-12 11-96 0 0,-11 10-256 0 0,-10 1-736 0 0,-8 2-1312 0 0,-5 4-768 0 0,-3 2-288 0 0,-7 2 96 0 0,-3 2 608 0 0,8-13 1953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4286 2261 1503 0 0,'7'0'4576'0'0,"1"-7"-2080"0"0,7-1-1280 0 0,6 0-608 0 0,7 1-256 0 0,5 2-160 0 0,9 3-96 0 0,4 0-64 0 0,1 1-32 0 0,-7 8 0 0 0,-5 8-64 0 0,-8 8-224 0 0,-15 8 32 0 0,-9 3-32 0 0,-12 4 64 0 0,-11-6 128 0 0,-2-1 224 0 0,-4-6 192 0 0,3-1 256 0 0,-1-4 160 0 0,10-13 2240 0 0,13-7-2944 0 0,8-9-32 0 0,8-5 0 0 0,9 2-32 0 0,6 1 32 0 0,4 4 0 0 0,4 9 32 0 0,1 11 128 0 0,-6 9 0 0 0,-9 7 96 0 0,-8 6 64 0 0,-13 3 32 0 0,-7 1 32 0 0,-10 1 0 0 0,-2 0-64 0 0,-5-1-32 0 0,1 0-96 0 0,-2 0-32 0 0,-4-7-128 0 0,2-3-160 0 0,-1-6-2368 0 0,4-13-3904 0 0,-1-9 2848 0 0,3-10 384 0 0,5-4 1281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9242 1852 1983 0 0,'6'7'8224'0'0,"3"7"-5664"0"0,-1 10-1792 0 0,-8 5 448 0 0,-4 6-800 0 0,-1 8-160 0 0,-7 5-96 0 0,-7-1-64 0 0,0-1-32 0 0,-4-2 0 0 0,2 4 0 0 0,5 1 64 0 0,5-2 0 0 0,4-3 96 0 0,10-8 160 0 0,11-11 32 0 0,9-2 64 0 0,8-6-32 0 0,11-6-128 0 0,4-4-128 0 0,9-4-64 0 0,0-2-96 0 0,4-2 0 0 0,-2 0-64 0 0,3-6-32 0 0,-3-3-224 0 0,-5 1-320 0 0,-4-4-672 0 0,-4-7-4256 0 0,-10 0-5439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9518 2011 2175 0 0,'0'6'12992'0'0,"0"9"-12064"0"0,-7 8-128 0 0,-1 7-32 0 0,0 11-64 0 0,1 11-192 0 0,3 10-224 0 0,-6 1-320 0 0,0 8-480 0 0,1 6-896 0 0,-4 2-1536 0 0,0 1-704 0 0,3 0-160 0 0,-4-2 256 0 0,-6 0 800 0 0,0-14 2241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11643 5880 1023 0 0,'0'-6'8544'0'0,"0"-9"-6112"0"0,0-8-1824 0 0,0-7-192 0 0,0-4 288 0 0,0-4-288 0 0,-6 0-192 0 0,-9 5-160 0 0,-8 2 0 0 0,-7 6-64 0 0,-4 14-32 0 0,-4 9 32 0 0,-1 11-32 0 0,0 11 0 0 0,0 7 32 0 0,-1 7 0 0 0,8 10 0 0 0,-4 4 32 0 0,4 6 0 0 0,1 8 0 0 0,5 5 0 0 0,2-2 0 0 0,4 1 0 0 0,6 2 32 0 0,5-4-32 0 0,4-7 32 0 0,3-6-32 0 0,8-12 32 0 0,4-6 0 0 0,5-3 0 0 0,8-6 0 0 0,6-7 32 0 0,4-6-32 0 0,3-6 32 0 0,2-3-64 0 0,1-8 32 0 0,0-4-64 0 0,0-6 32 0 0,-6-7 0 0 0,-3-6-32 0 0,0-4 32 0 0,-5-3-32 0 0,-1-2 0 0 0,-3-8 0 0 0,-7-2 0 0 0,2-5-32 0 0,-2-7 32 0 0,-4-7 0 0 0,-3 3-32 0 0,-3 5 32 0 0,4 6 0 0 0,1 19-32 0 0,5 22 64 0 0,1 25-32 0 0,4 17 64 0 0,-2 10 96 0 0,-3 5 32 0 0,-4 7 32 0 0,-4 1 0 0 0,3-1-32 0 0,1 2-96 0 0,-2-1-32 0 0,-2-3-32 0 0,-2-3-32 0 0,5-4-32 0 0,0-3-736 0 0,-1-1-2592 0 0,-1-14-8160 0 0,-3-12 10529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5778 1727 0 0,'7'0'12736'0'0,"8"0"-12448"0"0,8 0-96 0 0,13 0-96 0 0,7 0-64 0 0,2-6 0 0 0,7-3-64 0 0,1 1 0 0 0,-3 2-1280 0 0,-9 1-12415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11986 6006 1791 0 0,'6'0'5120'0'0,"9"0"-2336"0"0,8 6-1376 0 0,7 3-672 0 0,4-1-320 0 0,10-1-288 0 0,3-3-672 0 0,1-1-1184 0 0,-2-1-640 0 0,-2-2-288 0 0,-3-6-32 0 0,-7-3 289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12632 5345 895 0 0,'-6'6'7232'0'0,"-3"9"-6464"0"0,1 8-192 0 0,2 7-96 0 0,1 11-128 0 0,2 11-96 0 0,1 10-96 0 0,8 7-64 0 0,3 5-64 0 0,-1 2 0 0 0,-1 2-32 0 0,-2 0 32 0 0,-2-7-32 0 0,-1-3 32 0 0,-1-6-32 0 0,-1-7 64 0 0,0-7 352 0 0,-7-5 352 0 0,-2-16 672 0 0,1-19-1216 0 0,7-11-224 0 0,5-18 0 0 0,1-12-64 0 0,7-6 0 0 0,7-10-64 0 0,7-3 32 0 0,5-5 0 0 0,4 0 0 0 0,3-3 32 0 0,1 9 32 0 0,0 7 0 0 0,0 10 0 0 0,0 6 32 0 0,6 6 0 0 0,2 8 0 0 0,-7 12 0 0 0,2 7 32 0 0,1 8 0 0 0,-7 9 0 0 0,-3 8 0 0 0,-1 4 32 0 0,-6 3 0 0 0,-1 2 32 0 0,-4 0 32 0 0,-7 1 32 0 0,-11-1 32 0 0,-13 0 0 0 0,-5-1 0 0 0,-6 0-32 0 0,-6 0 0 0 0,-11 0-64 0 0,-6 0 0 0 0,-8 0 0 0 0,-8-7-32 0 0,0-2-32 0 0,-3-6-32 0 0,3-6 0 0 0,5-7 0 0 0,5-5-96 0 0,6-3-192 0 0,3-9-416 0 0,8-9-672 0 0,11-8-928 0 0,15-7-480 0 0,15-11-96 0 0,12-5 320 0 0,10-6 608 0 0,0 4 1825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13335 5503 1503 0 0,'0'7'14112'0'0,"6"1"-14048"0"0,9 0-64 0 0,2-1-15679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13454 5847 2175 0 0,'0'7'2848'0'0,"6"1"6080"0"0,3 7-7296 0 0,-1 13 1248 0 0,-2 8-1600 0 0,-1 5-192 0 0,-2 8-224 0 0,-2 8-288 0 0,-6 8-288 0 0,-4 6-288 0 0,-6 3-576 0 0,-7 2-928 0 0,-6 1-1856 0 0,-5-6-832 0 0,-3-9-256 0 0,-2-2 320 0 0,-1-5 800 0 0,7-11 2305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4613 1221 1727 0 0,'-7'0'2528'0'0,"-1"-7"3072"0"0,-7-1-3904 0 0,-6-1-736 0 0,-1-3-352 0 0,-2-2-160 0 0,-3-3 32 0 0,-5 0-480 0 0,-2 4-96 0 0,4 10 32 0 0,1 5 0 0 0,6 10 0 0 0,-1 14 0 0 0,-1 11 64 0 0,2 4-32 0 0,6 2 32 0 0,6 1 0 0 0,4-2-32 0 0,4-1 32 0 0,2-1 0 0 0,8-7 0 0 0,9-10 64 0 0,8-8 0 0 0,7-7 64 0 0,4-12-96 0 0,2-10 32 0 0,3-11 0 0 0,-7-6-64 0 0,-2-5 0 0 0,0-3 32 0 0,-6-1-64 0 0,1 7 32 0 0,-6 1-64 0 0,-5 14 32 0 0,-6 16 32 0 0,3 8 0 0 0,-1 9 32 0 0,3 10-32 0 0,1 5 0 0 0,3 6 32 0 0,5-5-32 0 0,6 0 32 0 0,3-6-64 0 0,4-13-1760 0 0,1-16-3392 0 0,-5-13 2208 0 0,-8-10 256 0 0,-8-1 1377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11215 6773 1087 0 0,'-6'0'2016'0'0,"-3"7"2368"0"0,-5 14-3072 0 0,-1 11-576 0 0,2 6-224 0 0,3 9-96 0 0,4 10-128 0 0,3 8-160 0 0,1 5-64 0 0,2-2-32 0 0,0 0 0 0 0,7 2-32 0 0,2-6 0 0 0,0-6-32 0 0,-2-7 32 0 0,5-6 0 0 0,-1-4 0 0 0,-1-16 160 0 0,-3-17-128 0 0,-2-18-64 0 0,4-13 32 0 0,1-9 0 0 0,4-12-32 0 0,8-5 32 0 0,5-1 32 0 0,5 2-32 0 0,-3 3 0 0 0,6 3 32 0 0,5 7 0 0 0,0 11 0 0 0,1 9 0 0 0,0 7-32 0 0,-1 5 0 0 0,-8 10 0 0 0,-8 9 0 0 0,-3 9 0 0 0,-4 7 32 0 0,-12 4-32 0 0,-6 9 32 0 0,-10 3-32 0 0,-10 0 32 0 0,-7-2 0 0 0,-5-2-32 0 0,-4-3 0 0 0,-8-1 0 0 0,-3-1 0 0 0,0-1-32 0 0,2-7 32 0 0,2-9-160 0 0,9-14-1728 0 0,10-15-160 0 0,10-13-288 0 0,7-16-32 0 0,5-8 384 0 0,2 3 1409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11880 7011 1567 0 0,'6'0'2464'0'0,"9"0"384"0"0,8 0 224 0 0,7 0 64 0 0,4 0-2304 0 0,4 0-352 0 0,0 0-256 0 0,2 0-96 0 0,-1 0-128 0 0,1 7-192 0 0,-2 1-2976 0 0,1 1 320 0 0,-7-9-224 0 0,-10-4-2399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11853 7250 1791 0 0,'7'0'5216'0'0,"14"0"-992"0"0,11 6-3520 0 0,6 3-352 0 0,9-1-192 0 0,10-2-416 0 0,8-1-896 0 0,-1-9-928 0 0,2-3-448 0 0,-4 0-160 0 0,0 0 192 0 0,-10 2 1249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12966 7188 1695 0 0,'0'-6'2400'0'0,"0"-9"128"0"0,0-8 1344 0 0,0-7-3264 0 0,0-4-160 0 0,-7-4-352 0 0,-1-1-128 0 0,0 0-128 0 0,-5 6-96 0 0,-7 2-32 0 0,-12 7-320 0 0,-2 14 384 0 0,0 8 96 0 0,-2 11 64 0 0,-1 17 0 0 0,0 11 32 0 0,-1 4 32 0 0,7 3 0 0 0,1 7 32 0 0,7 0 96 0 0,0-1 32 0 0,4-4 96 0 0,6-2 32 0 0,11-3 64 0 0,6-1 0 0 0,8-8 0 0 0,10-10-32 0 0,0-1-64 0 0,3-5-96 0 0,10-12-64 0 0,6-5-32 0 0,2-11-32 0 0,0-2-32 0 0,-1-5 0 0 0,-1-6 0 0 0,-7-6-32 0 0,3-3 0 0 0,2-9 0 0 0,0-3-32 0 0,1 5 32 0 0,-1 11 32 0 0,0 16 128 0 0,-7 17 128 0 0,-8 14 128 0 0,-10 12 128 0 0,1 6 32 0 0,-3 4-64 0 0,-3 2-96 0 0,-4 0-128 0 0,-2 0-96 0 0,-2-1-64 0 0,6-1-64 0 0,7 0-32 0 0,2-1-32 0 0,5-6-128 0 0,5-10-1408 0 0,-3-14-3072 0 0,3-15 1632 0 0,-4-12-2208 0 0,-6-4 4161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13282 6919 2559 0 0,'0'-6'6720'0'0,"7"-3"-800"0"0,7 1-3392 0 0,3-5-2304 0 0,4 6-352 0 0,6 5-608 0 0,3 2-4352 0 0,4 1-2080 0 0,-4 1 2337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13451 7117 1823 0 0,'0'7'2656'0'0,"6"8"3520"0"0,3 8-4256 0 0,-1 7-768 0 0,5 10-416 0 0,0 6-288 0 0,-2 1-224 0 0,-3 6-320 0 0,-2-1-672 0 0,-10-2-1408 0 0,-10 4-672 0 0,-2-2-320 0 0,-6-3 64 0 0,-4-3 576 0 0,1-10 2081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8:12:41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23891 666 16383 0 0,'-3'0'0'0'0,"0"6"0"0"0,-1 4 0 0 0,1 6 0 0 0,1 3 0 0 0,1 1 0 0 0,0 3 0 0 0,1 0 0 0 0,0 2 0 0 0,0-1 0 0 0,0 1 0 0 0,0-1 0 0 0,1-2 0 0 0,-1 2 0 0 0,0-2 0 0 0,0 2 0 0 0,0-1 0 0 0,0 1 0 0 0,0 0 0 0 0,0-2 0 0 0,0 0 0 0 0,0 1 0 0 0,0 0 0 0 0,0 0 0 0 0,0-1 0 0 0,0 1 0 0 0,0-1 0 0 0,0 2 0 0 0,0-1 0 0 0,0 1 0 0 0,0 0 0 0 0,0-2 0 0 0,0 1 0 0 0,0-1 0 0 0,0 2 0 0 0,-6-1 0 0 0,-1 1 0 0 0,0 0 0 0 0,1-2 0 0 0,2 1 0 0 0,2-1 0 0 0,0 2 0 0 0,2-1 0 0 0,0 1 0 0 0,0 0 0 0 0,0-2 0 0 0,1 1 0 0 0,-1-1 0 0 0,0-9 0 0 0,0-10 0 0 0,0-9 0 0 0,0-7 0 0 0,0-6 0 0 0,0-4 0 0 0,0-2 0 0 0,0-1 0 0 0,0 0 0 0 0,0 3 0 0 0,3 4 0 0 0,1 0 0 0 0,-1 1 0 0 0,3 4 0 0 0,-1-2 0 0 0,0-1 0 0 0,1 3 0 0 0,0-2 0 0 0,-1-1 0 0 0,4 2 0 0 0,0 1 0 0 0,2 3 0 0 0,-1-2 0 0 0,3-1 0 0 0,-1-5 0 0 0,1 2 0 0 0,-2 0 0 0 0,3 4 0 0 0,-2-2 0 0 0,1 2 0 0 0,-3 0 0 0 0,1 2 0 0 0,3 1 0 0 0,2 1 0 0 0,5 3 0 0 0,0 3 0 0 0,3 0 0 0 0,-3 5 0 0 0,-2 2 0 0 0,-5 5 0 0 0,-4 5 0 0 0,-1-1 0 0 0,-3 3 0 0 0,-1 2 0 0 0,3-3 0 0 0,0 3 0 0 0,0 0 0 0 0,-3 0 0 0 0,-1 2 0 0 0,-2 1 0 0 0,2-3 0 0 0,-1 0 0 0 0,1 1 0 0 0,-2 2 0 0 0,0 0 0 0 0,-1 0 0 0 0,-1 1 0 0 0,0 0 0 0 0,0 2 0 0 0,0-1 0 0 0,0 2 0 0 0,0-1 0 0 0,0-2 0 0 0,0 1 0 0 0,0-1 0 0 0,-1 2 0 0 0,1-1 0 0 0,0-2 0 0 0,0 2 0 0 0,0-1 0 0 0,1 2 0 0 0,-1-1 0 0 0,0-4-16383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8:12:41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24423 1730 16383 0 0,'0'-6'0'0'0,"0"-4"0"0"0,0-6 0 0 0,0-3 0 0 0,0-4 0 0 0,0-1 0 0 0,2 2 0 0 0,2-2 0 0 0,-1 0 0 0 0,0 0 0 0 0,-1 0 0 0 0,0 2 0 0 0,-2-1 0 0 0,0 1 0 0 0,0-1 0 0 0,3 2 0 0 0,1 3 0 0 0,-1-1 0 0 0,0 3-16383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8:12:41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24483 920 16383 0 0,'0'3'0'0'0,"0"0"-16383"0"0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8:12:41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6558 3381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8660 1564 383 0 0,'-7'0'1536'0'0,"-1"-7"128"0"0,0 5 2016 0 0,1 9-2784 0 0,2 16-480 0 0,3 10 96 0 0,0 13 128 0 0,1 18 64 0 0,1 17-32 0 0,1 14-32 0 0,-1 11-64 0 0,0 5-128 0 0,1 5-128 0 0,-1 0-96 0 0,0 1 0 0 0,0 0-32 0 0,-6-8-32 0 0,-3-9 0 0 0,1-9-32 0 0,1-7-32 0 0,3-12-32 0 0,1-10-32 0 0,-5-11 0 0 0,-1-7 0 0 0,0-5-32 0 0,3-2-32 0 0,2-14-768 0 0,1-24-2432 0 0,2-18 576 0 0,7-19-128 0 0,3-15 224 0 0,-1-19 512 0 0,-1 4 1729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8:12:41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9533 3696 16383 0 0,'0'0'-16383'0'0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8:12:41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9050 5559 16383 0 0,'0'0'-16383'0'0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8:12:41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9533 5559 16383 0 0,'0'0'-16383'0'0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8:12:41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7755 6163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8573 1584 895 0 0,'6'0'3744'0'0,"9"0"-608"0"0,8 0-2368 0 0,13 0-32 0 0,7 0 32 0 0,9 0 0 0 0,15 0-64 0 0,15 0-192 0 0,13 0-128 0 0,10 0-160 0 0,6 0-96 0 0,3 0-96 0 0,3-6 0 0 0,5-3-32 0 0,3 1 32 0 0,-1 2 0 0 0,-3-5 0 0 0,-2-1-32 0 0,-9 2 0 0 0,-10 3-32 0 0,-9 3 0 0 0,-14 1 0 0 0,-13 2 32 0 0,-12 1 0 0 0,-7 0 0 0 0,-6 0-32 0 0,-2 1 32 0 0,-2-1-32 0 0,-7 7 32 0 0,-1 2 0 0 0,-5 5 32 0 0,-1 8 0 0 0,-3 6 0 0 0,-5 4 32 0 0,2 11 32 0 0,-2 10 96 0 0,4 15 96 0 0,-2 9 96 0 0,-2 11 32 0 0,-5 3 0 0 0,-3 6-64 0 0,5 5-32 0 0,-1-1-96 0 0,-1 0-32 0 0,-2-3-64 0 0,-2-5 32 0 0,-2-7-32 0 0,6-4 0 0 0,1-4 0 0 0,-1-8 32 0 0,-9-3-32 0 0,-3-7 0 0 0,-2-7 0 0 0,1-6 0 0 0,1-5-32 0 0,-6-3 0 0 0,0-2-32 0 0,-5 0 0 0 0,-7-7 0 0 0,0-2-32 0 0,-2-6-32 0 0,-3-6 32 0 0,-4 0-32 0 0,-3-3 0 0 0,-9-3 0 0 0,-9 3-32 0 0,-9 0 32 0 0,-8-4-32 0 0,-4 5 32 0 0,-9-2-32 0 0,-3-1 32 0 0,-7 3 0 0 0,-7-1 32 0 0,-6-2-32 0 0,-4 3 32 0 0,-4-1-32 0 0,-7-3 0 0 0,-9-2 0 0 0,-3-3 0 0 0,3-3 0 0 0,3-1-32 0 0,5-1 64 0 0,9 0-32 0 0,18-1-32 0 0,18-6-96 0 0,15-2-416 0 0,25 1-3840 0 0,19-6 992 0 0,18 1-96 0 0,16-4 256 0 0,17-7 992 0 0,4 3 2113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9087 635 319 0 0,'-6'6'5632'0'0,"-3"9"-5184"0"0,1 9-96 0 0,1 5-32 0 0,3 12 32 0 0,1 11 64 0 0,1 10 32 0 0,2 14-32 0 0,0 6-64 0 0,0 3-64 0 0,0 5-96 0 0,1 1-64 0 0,5-2-64 0 0,3-10 0 0 0,-1-6-32 0 0,-1-8 0 0 0,4-16 0 0 0,1-9 0 0 0,-3-6 0 0 0,-2-14 320 0 0,-2-18-320 0 0,4-15-32 0 0,1-18 32 0 0,5-17-64 0 0,0-13 32 0 0,10-9-32 0 0,1 1 32 0 0,2 5-32 0 0,4 8 0 0 0,1 7 0 0 0,3 11 0 0 0,1 13 32 0 0,7 10 64 0 0,3 8 32 0 0,0 11 416 0 0,-2 12-32 0 0,-9 9 960 0 0,-10 8-608 0 0,-9 3-32 0 0,-22 3-128 0 0,-8 7-192 0 0,-16 3-160 0 0,-9-7-128 0 0,-5 1-96 0 0,-1-5-64 0 0,-6-4-192 0 0,-1-7-576 0 0,2-8-1248 0 0,2-8-864 0 0,4-12-416 0 0,8-12-32 0 0,4-10 544 0 0,8-2 1601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6303 4575 383 0 0,'-6'-7'3360'0'0,"-2"-8"-448"0"0,-1-8-1952 0 0,-4-6-640 0 0,-6-6-224 0 0,-1-2-32 0 0,-3 5-32 0 0,3 1 32 0 0,-2 6-32 0 0,-10 7 32 0 0,-6 14-64 0 0,-3 6-32 0 0,-1 11 0 0 0,0 14 0 0 0,1 11 64 0 0,1 10 96 0 0,7 11 128 0 0,3 8 96 0 0,7 5 96 0 0,0-3 0 0 0,5 0 0 0 0,11-6-32 0 0,7-7-96 0 0,4-6 0 0 0,7-6-64 0 0,2-4-32 0 0,5-8-32 0 0,7-10-32 0 0,4-9-32 0 0,4-6 0 0 0,4-5-64 0 0,0-2 0 0 0,-4-8-32 0 0,-3-9 0 0 0,1-8 0 0 0,1-6-32 0 0,-5-10-32 0 0,0-6 0 0 0,-5-7 0 0 0,-6-7-32 0 0,0 1 0 0 0,4-4-32 0 0,-1 4 32 0 0,-4 6-32 0 0,2 4 32 0 0,-2 19 64 0 0,-3 20 128 0 0,-5 18 64 0 0,-2 15 64 0 0,-3 10 32 0 0,-1 13 0 0 0,-1 4 0 0 0,-1 1-128 0 0,7-2-32 0 0,1-2-64 0 0,1-4-32 0 0,5-1 0 0 0,0-2-32 0 0,4-1-64 0 0,0-13-6368 0 0,-4-18 960 0 0,-3-16 3457 0 0,-4-6 2015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6482 4419 2143 0 0,'7'0'8640'0'0,"8"0"-6400"0"0,8 0-1696 0 0,7 6-448 0 0,4 3-32 0 0,10-1-32 0 0,3-2-160 0 0,1-1-448 0 0,-2-2-832 0 0,-9-8-3680 0 0,-10-3-1471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17:39:02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6482 4657 1759 0 0,'0'6'2464'0'0,"7"3"3104"0"0,8-1-3968 0 0,8-2-704 0 0,7-1-352 0 0,4-2-192 0 0,10-2-192 0 0,3 0-288 0 0,1-1-672 0 0,-2 0-1216 0 0,-3-1-576 0 0,-1-5-3008 0 0,-2-3 3424 0 0,-8 0 2145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c65cea5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0c65cea5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c65cea5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0c65cea5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0c65cea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0c65cea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0c65cea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0c65cea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c65cea5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c65cea5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0c65cea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0c65cea5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c65cea5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c65cea5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c65cea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0c65cea5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efd52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efd52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0c65cea5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0c65cea5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1.xml"/><Relationship Id="rId42" Type="http://schemas.openxmlformats.org/officeDocument/2006/relationships/image" Target="../media/image21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4.png"/><Relationship Id="rId16" Type="http://schemas.openxmlformats.org/officeDocument/2006/relationships/image" Target="../media/image8.png"/><Relationship Id="rId11" Type="http://schemas.openxmlformats.org/officeDocument/2006/relationships/customXml" Target="../ink/ink6.xml"/><Relationship Id="rId32" Type="http://schemas.openxmlformats.org/officeDocument/2006/relationships/image" Target="../media/image16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40.xml"/><Relationship Id="rId5" Type="http://schemas.openxmlformats.org/officeDocument/2006/relationships/customXml" Target="../ink/ink3.xml"/><Relationship Id="rId61" Type="http://schemas.openxmlformats.org/officeDocument/2006/relationships/customXml" Target="../ink/ink31.xml"/><Relationship Id="rId82" Type="http://schemas.openxmlformats.org/officeDocument/2006/relationships/customXml" Target="../ink/ink43.xml"/><Relationship Id="rId19" Type="http://schemas.openxmlformats.org/officeDocument/2006/relationships/customXml" Target="../ink/ink10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4.xml"/><Relationship Id="rId30" Type="http://schemas.openxmlformats.org/officeDocument/2006/relationships/image" Target="../media/image15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image" Target="../media/image4.png"/><Relationship Id="rId51" Type="http://schemas.openxmlformats.org/officeDocument/2006/relationships/customXml" Target="../ink/ink26.xml"/><Relationship Id="rId72" Type="http://schemas.openxmlformats.org/officeDocument/2006/relationships/image" Target="../media/image36.png"/><Relationship Id="rId80" Type="http://schemas.openxmlformats.org/officeDocument/2006/relationships/customXml" Target="../ink/ink41.xml"/><Relationship Id="rId3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5.png"/><Relationship Id="rId31" Type="http://schemas.openxmlformats.org/officeDocument/2006/relationships/customXml" Target="../ink/ink16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1.png"/><Relationship Id="rId81" Type="http://schemas.openxmlformats.org/officeDocument/2006/relationships/customXml" Target="../ink/ink42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9.png"/><Relationship Id="rId39" Type="http://schemas.openxmlformats.org/officeDocument/2006/relationships/customXml" Target="../ink/ink20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8.xml"/><Relationship Id="rId76" Type="http://schemas.openxmlformats.org/officeDocument/2006/relationships/image" Target="../media/image38.png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5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66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ways of iteration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09250"/>
            <a:ext cx="85206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also exists for each loop, which can be more concise if we don’t need the index.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int[] arr = {1,2,3};</a:t>
            </a:r>
            <a:br>
              <a:rPr lang="en"/>
            </a:br>
            <a:r>
              <a:rPr lang="en"/>
              <a:t>for (int i : arr) {</a:t>
            </a:r>
            <a:br>
              <a:rPr lang="en"/>
            </a:br>
            <a:r>
              <a:rPr lang="en"/>
              <a:t>   System.out.print(i + “ ”);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 sz="1700"/>
              <a:t>Strings can also be iterated through. You can think of them as an array of characters</a:t>
            </a:r>
            <a:endParaRPr sz="170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3661975"/>
            <a:ext cx="4855500" cy="1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String s = “Hello!”</a:t>
            </a:r>
            <a:br>
              <a:rPr lang="en"/>
            </a:br>
            <a:r>
              <a:rPr lang="en"/>
              <a:t>for (int i = 0; i &lt; s.length(); i++) {</a:t>
            </a:r>
            <a:br>
              <a:rPr lang="en"/>
            </a:br>
            <a:r>
              <a:rPr lang="en"/>
              <a:t>   System.out.print(s.charAt(i) + “ ”);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5F6035-39CE-43C2-8CD0-208AD46395D0}"/>
                  </a:ext>
                </a:extLst>
              </p14:cNvPr>
              <p14:cNvContentPartPr/>
              <p14:nvPr/>
            </p14:nvContentPartPr>
            <p14:xfrm>
              <a:off x="714374" y="2374541"/>
              <a:ext cx="9525" cy="95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5F6035-39CE-43C2-8CD0-208AD46395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24" y="1898291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an array of numbers, determine which parity of numbers (odd or even) occurs more often, or if there are an equal number of odd and even numbers.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an array of numbers and a target value, determine if the target’s negative counterpart exists in the array.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an array of numbers, reverse the ordering. </a:t>
            </a:r>
            <a:r>
              <a:rPr lang="en" err="1"/>
              <a:t>e.g</a:t>
            </a:r>
            <a:r>
              <a:rPr lang="en"/>
              <a:t> {1,2,3,4} -&gt; {4,3,2,1}.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578739-CEDA-4FB6-B48A-4386D82B580B}"/>
                  </a:ext>
                </a:extLst>
              </p14:cNvPr>
              <p14:cNvContentPartPr/>
              <p14:nvPr/>
            </p14:nvContentPartPr>
            <p14:xfrm>
              <a:off x="1725030" y="-1820168"/>
              <a:ext cx="904875" cy="72389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578739-CEDA-4FB6-B48A-4386D82B5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6997" y="-1838247"/>
                <a:ext cx="940580" cy="759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B21AC1-9A5D-4012-B762-6D3413B831C5}"/>
                  </a:ext>
                </a:extLst>
              </p14:cNvPr>
              <p14:cNvContentPartPr/>
              <p14:nvPr/>
            </p14:nvContentPartPr>
            <p14:xfrm>
              <a:off x="1998433" y="-2090674"/>
              <a:ext cx="247649" cy="14287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B21AC1-9A5D-4012-B762-6D3413B831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0224" y="-2108183"/>
                <a:ext cx="283704" cy="177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9FFB1D-5377-43AE-A5E2-B8075126AD62}"/>
                  </a:ext>
                </a:extLst>
              </p14:cNvPr>
              <p14:cNvContentPartPr/>
              <p14:nvPr/>
            </p14:nvContentPartPr>
            <p14:xfrm>
              <a:off x="4217713" y="-1867255"/>
              <a:ext cx="38100" cy="6286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9FFB1D-5377-43AE-A5E2-B8075126AD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1291" y="-1885268"/>
                <a:ext cx="70616" cy="664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C8A43C-E7F9-4F12-A888-64E7834BFC51}"/>
                  </a:ext>
                </a:extLst>
              </p14:cNvPr>
              <p14:cNvContentPartPr/>
              <p14:nvPr/>
            </p14:nvContentPartPr>
            <p14:xfrm>
              <a:off x="4231821" y="-1892212"/>
              <a:ext cx="866774" cy="76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C8A43C-E7F9-4F12-A888-64E7834BFC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3816" y="-1910167"/>
                <a:ext cx="902424" cy="797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7D97A2-D969-439F-80C3-027808AE7F21}"/>
                  </a:ext>
                </a:extLst>
              </p14:cNvPr>
              <p14:cNvContentPartPr/>
              <p14:nvPr/>
            </p14:nvContentPartPr>
            <p14:xfrm>
              <a:off x="4476156" y="-2340428"/>
              <a:ext cx="219075" cy="4000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7D97A2-D969-439F-80C3-027808AE7F2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58021" y="-2358530"/>
                <a:ext cx="254983" cy="435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353469-2430-4B33-9496-A2F4C13C7CE5}"/>
                  </a:ext>
                </a:extLst>
              </p14:cNvPr>
              <p14:cNvContentPartPr/>
              <p14:nvPr/>
            </p14:nvContentPartPr>
            <p14:xfrm>
              <a:off x="2781797" y="-446024"/>
              <a:ext cx="238124" cy="2857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353469-2430-4B33-9496-A2F4C13C7C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63866" y="-464018"/>
                <a:ext cx="273627" cy="32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B790AB-1E84-4C9D-8DBD-D27605B3049B}"/>
                  </a:ext>
                </a:extLst>
              </p14:cNvPr>
              <p14:cNvContentPartPr/>
              <p14:nvPr/>
            </p14:nvContentPartPr>
            <p14:xfrm>
              <a:off x="3156857" y="-394606"/>
              <a:ext cx="133350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B790AB-1E84-4C9D-8DBD-D27605B304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38285" y="-407139"/>
                <a:ext cx="170123" cy="34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54787F-9736-4402-89CC-834C84F6B834}"/>
                  </a:ext>
                </a:extLst>
              </p14:cNvPr>
              <p14:cNvContentPartPr/>
              <p14:nvPr/>
            </p14:nvContentPartPr>
            <p14:xfrm>
              <a:off x="3156856" y="-272142"/>
              <a:ext cx="161925" cy="95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54787F-9736-4402-89CC-834C84F6B8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38944" y="-284048"/>
                <a:ext cx="197391" cy="33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B7A32B-C010-4607-BF30-0FEB98D77AB2}"/>
                  </a:ext>
                </a:extLst>
              </p14:cNvPr>
              <p14:cNvContentPartPr/>
              <p14:nvPr/>
            </p14:nvContentPartPr>
            <p14:xfrm>
              <a:off x="3428999" y="-523478"/>
              <a:ext cx="190500" cy="3714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B7A32B-C010-4607-BF30-0FEB98D77A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11027" y="-541634"/>
                <a:ext cx="226084" cy="407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7B5D40-A2E5-4486-AE45-1C5449883FD1}"/>
                  </a:ext>
                </a:extLst>
              </p14:cNvPr>
              <p14:cNvContentPartPr/>
              <p14:nvPr/>
            </p14:nvContentPartPr>
            <p14:xfrm>
              <a:off x="2722666" y="149678"/>
              <a:ext cx="228599" cy="4095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7B5D40-A2E5-4486-AE45-1C5449883F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04862" y="131651"/>
                <a:ext cx="263850" cy="4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79D5E9-51F1-4775-AD33-1219ED755B66}"/>
                  </a:ext>
                </a:extLst>
              </p14:cNvPr>
              <p14:cNvContentPartPr/>
              <p14:nvPr/>
            </p14:nvContentPartPr>
            <p14:xfrm>
              <a:off x="3143250" y="288666"/>
              <a:ext cx="133350" cy="9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79D5E9-51F1-4775-AD33-1219ED755B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5230" y="273303"/>
                <a:ext cx="169030" cy="3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212801-C3F4-4375-9142-3A50EE639236}"/>
                  </a:ext>
                </a:extLst>
              </p14:cNvPr>
              <p14:cNvContentPartPr/>
              <p14:nvPr/>
            </p14:nvContentPartPr>
            <p14:xfrm>
              <a:off x="3129642" y="402460"/>
              <a:ext cx="200025" cy="190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212801-C3F4-4375-9142-3A50EE6392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11524" y="385142"/>
                <a:ext cx="235899" cy="5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305EC1-ADB5-4B91-8BD7-D2BCFF5C59D1}"/>
                  </a:ext>
                </a:extLst>
              </p14:cNvPr>
              <p14:cNvContentPartPr/>
              <p14:nvPr/>
            </p14:nvContentPartPr>
            <p14:xfrm>
              <a:off x="3464804" y="136071"/>
              <a:ext cx="276225" cy="23812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305EC1-ADB5-4B91-8BD7-D2BCFF5C59D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46960" y="117754"/>
                <a:ext cx="311556" cy="274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387142-7821-472B-A248-79894C85E2A0}"/>
                  </a:ext>
                </a:extLst>
              </p14:cNvPr>
              <p14:cNvContentPartPr/>
              <p14:nvPr/>
            </p14:nvContentPartPr>
            <p14:xfrm>
              <a:off x="3581256" y="190500"/>
              <a:ext cx="38100" cy="36194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387142-7821-472B-A248-79894C85E2A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63452" y="172688"/>
                <a:ext cx="73351" cy="397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DFA0058-0421-48DE-9CE1-14486FB329C4}"/>
                  </a:ext>
                </a:extLst>
              </p14:cNvPr>
              <p14:cNvContentPartPr/>
              <p14:nvPr/>
            </p14:nvContentPartPr>
            <p14:xfrm>
              <a:off x="3831201" y="-449035"/>
              <a:ext cx="9525" cy="2857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FA0058-0421-48DE-9CE1-14486FB329C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17972" y="-466248"/>
                <a:ext cx="35719" cy="6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A611B3-D80A-47D3-9377-96CB14D0B001}"/>
                  </a:ext>
                </a:extLst>
              </p14:cNvPr>
              <p14:cNvContentPartPr/>
              <p14:nvPr/>
            </p14:nvContentPartPr>
            <p14:xfrm>
              <a:off x="3788067" y="-176892"/>
              <a:ext cx="9525" cy="4762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A611B3-D80A-47D3-9377-96CB14D0B0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68223" y="-193901"/>
                <a:ext cx="48816" cy="81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79EFC4-076D-4403-9963-BE732656C7AE}"/>
                  </a:ext>
                </a:extLst>
              </p14:cNvPr>
              <p14:cNvContentPartPr/>
              <p14:nvPr/>
            </p14:nvContentPartPr>
            <p14:xfrm>
              <a:off x="3695906" y="-130653"/>
              <a:ext cx="95250" cy="15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79EFC4-076D-4403-9963-BE732656C7A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77447" y="-148457"/>
                <a:ext cx="131799" cy="187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1F8BC9-889A-4B6A-A8AA-2B86A324FF31}"/>
                  </a:ext>
                </a:extLst>
              </p14:cNvPr>
              <p14:cNvContentPartPr/>
              <p14:nvPr/>
            </p14:nvContentPartPr>
            <p14:xfrm>
              <a:off x="3796392" y="386281"/>
              <a:ext cx="9525" cy="95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1F8BC9-889A-4B6A-A8AA-2B86A324FF3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84180" y="366437"/>
                <a:ext cx="33704" cy="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DD58EB-6125-40AF-BD17-0E5BE35F89E0}"/>
                  </a:ext>
                </a:extLst>
              </p14:cNvPr>
              <p14:cNvContentPartPr/>
              <p14:nvPr/>
            </p14:nvContentPartPr>
            <p14:xfrm>
              <a:off x="3749936" y="517071"/>
              <a:ext cx="104775" cy="25717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DD58EB-6125-40AF-BD17-0E5BE35F89E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31293" y="498909"/>
                <a:ext cx="141689" cy="293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9F2628-15D7-4692-A406-59CF8F3A9CBE}"/>
                  </a:ext>
                </a:extLst>
              </p14:cNvPr>
              <p14:cNvContentPartPr/>
              <p14:nvPr/>
            </p14:nvContentPartPr>
            <p14:xfrm>
              <a:off x="2027464" y="-1524583"/>
              <a:ext cx="171450" cy="257174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9F2628-15D7-4692-A406-59CF8F3A9C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09933" y="-1542822"/>
                <a:ext cx="206161" cy="293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4B9AD4-5804-4F67-9860-B50A5F71CF91}"/>
                  </a:ext>
                </a:extLst>
              </p14:cNvPr>
              <p14:cNvContentPartPr/>
              <p14:nvPr/>
            </p14:nvContentPartPr>
            <p14:xfrm>
              <a:off x="4517549" y="-1714499"/>
              <a:ext cx="247649" cy="228599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4B9AD4-5804-4F67-9860-B50A5F71CF9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99366" y="-1732111"/>
                <a:ext cx="283651" cy="263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802C22-3C67-46E8-BA7D-B48DEC002648}"/>
                  </a:ext>
                </a:extLst>
              </p14:cNvPr>
              <p14:cNvContentPartPr/>
              <p14:nvPr/>
            </p14:nvContentPartPr>
            <p14:xfrm>
              <a:off x="4639466" y="-1632856"/>
              <a:ext cx="57149" cy="32384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802C22-3C67-46E8-BA7D-B48DEC00264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20911" y="-1650848"/>
                <a:ext cx="93888" cy="359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D6E4DF-3893-419E-A4A7-52BFE4E20AAA}"/>
                  </a:ext>
                </a:extLst>
              </p14:cNvPr>
              <p14:cNvContentPartPr/>
              <p14:nvPr/>
            </p14:nvContentPartPr>
            <p14:xfrm>
              <a:off x="5536398" y="209959"/>
              <a:ext cx="257174" cy="323849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D6E4DF-3893-419E-A4A7-52BFE4E20AA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518588" y="191927"/>
                <a:ext cx="292437" cy="359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BB0820-4013-4687-9546-A7F5351F2966}"/>
                  </a:ext>
                </a:extLst>
              </p14:cNvPr>
              <p14:cNvContentPartPr/>
              <p14:nvPr/>
            </p14:nvContentPartPr>
            <p14:xfrm>
              <a:off x="5973535" y="286987"/>
              <a:ext cx="133350" cy="952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BB0820-4013-4687-9546-A7F5351F296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55318" y="273380"/>
                <a:ext cx="169420" cy="3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357E8A-F733-4436-8380-B226B45C6C98}"/>
                  </a:ext>
                </a:extLst>
              </p14:cNvPr>
              <p14:cNvContentPartPr/>
              <p14:nvPr/>
            </p14:nvContentPartPr>
            <p14:xfrm>
              <a:off x="5987142" y="421820"/>
              <a:ext cx="152400" cy="952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357E8A-F733-4436-8380-B226B45C6C9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68692" y="409914"/>
                <a:ext cx="188932" cy="33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C53879-9805-49EF-8A40-0B2C338413E8}"/>
                  </a:ext>
                </a:extLst>
              </p14:cNvPr>
              <p14:cNvContentPartPr/>
              <p14:nvPr/>
            </p14:nvContentPartPr>
            <p14:xfrm>
              <a:off x="6299738" y="81642"/>
              <a:ext cx="266699" cy="40005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C53879-9805-49EF-8A40-0B2C338413E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281958" y="63507"/>
                <a:ext cx="301903" cy="43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5993A0-F142-4227-8857-41520479321C}"/>
                  </a:ext>
                </a:extLst>
              </p14:cNvPr>
              <p14:cNvContentPartPr/>
              <p14:nvPr/>
            </p14:nvContentPartPr>
            <p14:xfrm>
              <a:off x="6681106" y="163285"/>
              <a:ext cx="9525" cy="952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5993A0-F142-4227-8857-41520479321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668894" y="147922"/>
                <a:ext cx="33704" cy="3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EA947C-3334-439C-8ECF-ACB28EB0181B}"/>
                  </a:ext>
                </a:extLst>
              </p14:cNvPr>
              <p14:cNvContentPartPr/>
              <p14:nvPr/>
            </p14:nvContentPartPr>
            <p14:xfrm>
              <a:off x="6629438" y="340178"/>
              <a:ext cx="95250" cy="32384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EA947C-3334-439C-8ECF-ACB28EB0181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610979" y="322126"/>
                <a:ext cx="131799" cy="359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AF1A47-47D6-412B-AA39-F0BDB4B83768}"/>
                  </a:ext>
                </a:extLst>
              </p14:cNvPr>
              <p14:cNvContentPartPr/>
              <p14:nvPr/>
            </p14:nvContentPartPr>
            <p14:xfrm>
              <a:off x="5550632" y="816428"/>
              <a:ext cx="200025" cy="35242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AF1A47-47D6-412B-AA39-F0BDB4B8376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32676" y="798336"/>
                <a:ext cx="235577" cy="388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78ABFD-A17A-4C2F-8480-C6306CC3FB4A}"/>
                  </a:ext>
                </a:extLst>
              </p14:cNvPr>
              <p14:cNvContentPartPr/>
              <p14:nvPr/>
            </p14:nvContentPartPr>
            <p14:xfrm>
              <a:off x="5932714" y="938892"/>
              <a:ext cx="152400" cy="952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78ABFD-A17A-4C2F-8480-C6306CC3FB4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15197" y="919842"/>
                <a:ext cx="187084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2ECF16D-C40D-45AA-8E38-CAA422A53F9C}"/>
                  </a:ext>
                </a:extLst>
              </p14:cNvPr>
              <p14:cNvContentPartPr/>
              <p14:nvPr/>
            </p14:nvContentPartPr>
            <p14:xfrm>
              <a:off x="5919107" y="1061356"/>
              <a:ext cx="209549" cy="95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2ECF16D-C40D-45AA-8E38-CAA422A53F9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900854" y="1047749"/>
                <a:ext cx="245691" cy="3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485C98-674C-4F6E-B15F-74BD246E0FDD}"/>
                  </a:ext>
                </a:extLst>
              </p14:cNvPr>
              <p14:cNvContentPartPr/>
              <p14:nvPr/>
            </p14:nvContentPartPr>
            <p14:xfrm>
              <a:off x="6262342" y="862971"/>
              <a:ext cx="314325" cy="266699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485C98-674C-4F6E-B15F-74BD246E0FD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44563" y="844704"/>
                <a:ext cx="349527" cy="302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B7B1B03-3694-4741-A8C0-F5D128F9564B}"/>
                  </a:ext>
                </a:extLst>
              </p14:cNvPr>
              <p14:cNvContentPartPr/>
              <p14:nvPr/>
            </p14:nvContentPartPr>
            <p14:xfrm>
              <a:off x="6653892" y="868110"/>
              <a:ext cx="66675" cy="1905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B7B1B03-3694-4741-A8C0-F5D128F9564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635473" y="847403"/>
                <a:ext cx="103144" cy="60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C8262EA-C770-4D61-8243-1F90119B9FDA}"/>
                  </a:ext>
                </a:extLst>
              </p14:cNvPr>
              <p14:cNvContentPartPr/>
              <p14:nvPr/>
            </p14:nvContentPartPr>
            <p14:xfrm>
              <a:off x="6723667" y="993320"/>
              <a:ext cx="38100" cy="21907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C8262EA-C770-4D61-8243-1F90119B9FD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706028" y="975094"/>
                <a:ext cx="73025" cy="255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5BC0A8-7B33-473A-9B72-F47679EF7995}"/>
                  </a:ext>
                </a:extLst>
              </p14:cNvPr>
              <p14:cNvContentPartPr/>
              <p14:nvPr/>
            </p14:nvContentPartPr>
            <p14:xfrm>
              <a:off x="7693237" y="192808"/>
              <a:ext cx="152399" cy="438149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5BC0A8-7B33-473A-9B72-F47679EF799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675265" y="174910"/>
                <a:ext cx="187983" cy="473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27EBA46-08B4-4A7B-AB1C-95BE8D6534C0}"/>
                  </a:ext>
                </a:extLst>
              </p14:cNvPr>
              <p14:cNvContentPartPr/>
              <p14:nvPr/>
            </p14:nvContentPartPr>
            <p14:xfrm>
              <a:off x="7973663" y="522361"/>
              <a:ext cx="9525" cy="13335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27EBA46-08B4-4A7B-AB1C-95BE8D6534C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57788" y="504861"/>
                <a:ext cx="40958" cy="1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AED96A-2227-41A3-B4B3-17AC77416E3F}"/>
                  </a:ext>
                </a:extLst>
              </p14:cNvPr>
              <p14:cNvContentPartPr/>
              <p14:nvPr/>
            </p14:nvContentPartPr>
            <p14:xfrm>
              <a:off x="8002821" y="315272"/>
              <a:ext cx="9525" cy="952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AED96A-2227-41A3-B4B3-17AC77416E3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526571" y="247236"/>
                <a:ext cx="952500" cy="14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415C1A-BAAE-4B79-911D-C30DB8F7F246}"/>
                  </a:ext>
                </a:extLst>
              </p14:cNvPr>
              <p14:cNvContentPartPr/>
              <p14:nvPr/>
            </p14:nvContentPartPr>
            <p14:xfrm>
              <a:off x="4354535" y="1732884"/>
              <a:ext cx="19050" cy="1905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415C1A-BAAE-4B79-911D-C30DB8F7F24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402035" y="78038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5B2913-6382-45A4-9854-255EEEE9897A}"/>
                  </a:ext>
                </a:extLst>
              </p14:cNvPr>
              <p14:cNvContentPartPr/>
              <p14:nvPr/>
            </p14:nvContentPartPr>
            <p14:xfrm>
              <a:off x="6422021" y="1951399"/>
              <a:ext cx="19050" cy="1905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5B2913-6382-45A4-9854-255EEEE9897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469521" y="9988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D97B3A-2D58-437E-90B4-D3DBB0CA4C06}"/>
                  </a:ext>
                </a:extLst>
              </p14:cNvPr>
              <p14:cNvContentPartPr/>
              <p14:nvPr/>
            </p14:nvContentPartPr>
            <p14:xfrm>
              <a:off x="6085844" y="3245678"/>
              <a:ext cx="19050" cy="1905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D97B3A-2D58-437E-90B4-D3DBB0CA4C0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33344" y="229317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5915B3F-456E-4360-969F-4AE277EC9C32}"/>
                  </a:ext>
                </a:extLst>
              </p14:cNvPr>
              <p14:cNvContentPartPr/>
              <p14:nvPr/>
            </p14:nvContentPartPr>
            <p14:xfrm>
              <a:off x="6422021" y="3245678"/>
              <a:ext cx="19050" cy="1905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5915B3F-456E-4360-969F-4AE277EC9C3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469521" y="229317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7D642AF-5FB1-409E-B784-90A498ACFAAB}"/>
                  </a:ext>
                </a:extLst>
              </p14:cNvPr>
              <p14:cNvContentPartPr/>
              <p14:nvPr/>
            </p14:nvContentPartPr>
            <p14:xfrm>
              <a:off x="5186573" y="3665899"/>
              <a:ext cx="19050" cy="1905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7D642AF-5FB1-409E-B784-90A498ACFAA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234073" y="2713399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arrays?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arrays are containers that store many values. An element of an array is a single value within an array, and an index is its 0 based position from the beginning of the array which we use to access elements.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66" name="Google Shape;66;p14"/>
          <p:cNvGraphicFramePr/>
          <p:nvPr>
            <p:extLst>
              <p:ext uri="{D42A27DB-BD31-4B8C-83A1-F6EECF244321}">
                <p14:modId xmlns:p14="http://schemas.microsoft.com/office/powerpoint/2010/main" val="912884826"/>
              </p:ext>
            </p:extLst>
          </p:nvPr>
        </p:nvGraphicFramePr>
        <p:xfrm>
          <a:off x="952450" y="2737775"/>
          <a:ext cx="7239100" cy="792420"/>
        </p:xfrm>
        <a:graphic>
          <a:graphicData uri="http://schemas.openxmlformats.org/drawingml/2006/table">
            <a:tbl>
              <a:tblPr>
                <a:noFill/>
                <a:tableStyleId>{59310143-E4B3-4005-9EB7-0E100EB456A5}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arrays?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5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Several ways. All of these declare an array of 3 zeros. 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int[] </a:t>
            </a:r>
            <a:r>
              <a:rPr lang="en" err="1">
                <a:latin typeface="Anonymous Pro"/>
                <a:ea typeface="Anonymous Pro"/>
                <a:cs typeface="Anonymous Pro"/>
                <a:sym typeface="Anonymous Pro"/>
              </a:rPr>
              <a:t>arr</a:t>
            </a: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 = new int[3]; </a:t>
            </a:r>
            <a:endParaRPr>
              <a:latin typeface="Anonymous Pro"/>
              <a:ea typeface="Anonymous Pro"/>
              <a:cs typeface="Anonymous Pro"/>
              <a:sym typeface="Anonymou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int[] </a:t>
            </a:r>
            <a:r>
              <a:rPr lang="en" err="1">
                <a:latin typeface="Anonymous Pro"/>
                <a:ea typeface="Anonymous Pro"/>
                <a:cs typeface="Anonymous Pro"/>
                <a:sym typeface="Anonymous Pro"/>
              </a:rPr>
              <a:t>arr</a:t>
            </a: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 = new int[]{0,0,0};</a:t>
            </a:r>
            <a:endParaRPr>
              <a:latin typeface="Anonymous Pro"/>
              <a:ea typeface="Anonymous Pro"/>
              <a:cs typeface="Anonymous Pro"/>
              <a:sym typeface="Anonymou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int </a:t>
            </a:r>
            <a:r>
              <a:rPr lang="en" err="1">
                <a:latin typeface="Anonymous Pro"/>
                <a:ea typeface="Anonymous Pro"/>
                <a:cs typeface="Anonymous Pro"/>
                <a:sym typeface="Anonymous Pro"/>
              </a:rPr>
              <a:t>arr</a:t>
            </a: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[] = {0,0,0};</a:t>
            </a:r>
            <a:endParaRPr>
              <a:latin typeface="Anonymous Pro"/>
              <a:ea typeface="Anonymous Pro"/>
              <a:cs typeface="Anonymous Pro"/>
              <a:sym typeface="Anonymous Pr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       </a:t>
            </a:r>
            <a:br>
              <a:rPr lang="en"/>
            </a:br>
            <a:r>
              <a:rPr lang="en"/>
              <a:t> Brackets could go in both places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 rot="10800000">
            <a:off x="1028000" y="3083700"/>
            <a:ext cx="276000" cy="5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 flipH="1">
            <a:off x="2884725" y="2607750"/>
            <a:ext cx="37200" cy="96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388400" y="1901650"/>
            <a:ext cx="44439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difference? Basically the same, except last one can only be used for initialization. The first two can be used for initialization and assignment. </a:t>
            </a:r>
            <a:r>
              <a:rPr lang="en" err="1"/>
              <a:t>E.g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int[] </a:t>
            </a:r>
            <a:r>
              <a:rPr lang="en" err="1"/>
              <a:t>arr</a:t>
            </a:r>
            <a:r>
              <a:rPr lang="en"/>
              <a:t>;</a:t>
            </a:r>
            <a:br>
              <a:rPr lang="en"/>
            </a:br>
            <a:r>
              <a:rPr lang="en" err="1"/>
              <a:t>arr</a:t>
            </a:r>
            <a:r>
              <a:rPr lang="en"/>
              <a:t> = {0,0,0}; //won't compile</a:t>
            </a:r>
            <a:br>
              <a:rPr lang="en"/>
            </a:br>
            <a:r>
              <a:rPr lang="en" err="1"/>
              <a:t>arr</a:t>
            </a:r>
            <a:r>
              <a:rPr lang="en"/>
              <a:t> = new int[3]; //ok</a:t>
            </a:r>
            <a:br>
              <a:rPr lang="en"/>
            </a:br>
            <a:r>
              <a:rPr lang="en" err="1"/>
              <a:t>arr</a:t>
            </a:r>
            <a:r>
              <a:rPr lang="en"/>
              <a:t> = new int[]{0,0,0}; //ok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an array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85200"/>
            <a:ext cx="85206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int[] </a:t>
            </a:r>
            <a:r>
              <a:rPr lang="en" err="1"/>
              <a:t>arr</a:t>
            </a:r>
            <a:r>
              <a:rPr lang="en"/>
              <a:t> = {5, 9, 12, -4, 20, 37, 9, 2, 8, 1};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err="1"/>
              <a:t>System.out.print</a:t>
            </a:r>
            <a:r>
              <a:rPr lang="en"/>
              <a:t>(</a:t>
            </a:r>
            <a:r>
              <a:rPr lang="en" err="1"/>
              <a:t>arr</a:t>
            </a:r>
            <a:r>
              <a:rPr lang="en"/>
              <a:t>[1]); // 9</a:t>
            </a:r>
            <a:br>
              <a:rPr lang="en"/>
            </a:br>
            <a:r>
              <a:rPr lang="en" err="1"/>
              <a:t>System.out.print</a:t>
            </a:r>
            <a:r>
              <a:rPr lang="en"/>
              <a:t>(</a:t>
            </a:r>
            <a:r>
              <a:rPr lang="en" err="1"/>
              <a:t>arr</a:t>
            </a:r>
            <a:r>
              <a:rPr lang="en"/>
              <a:t>[5]); // 37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2" name="Google Shape;82;p16"/>
          <p:cNvGraphicFramePr/>
          <p:nvPr>
            <p:extLst>
              <p:ext uri="{D42A27DB-BD31-4B8C-83A1-F6EECF244321}">
                <p14:modId xmlns:p14="http://schemas.microsoft.com/office/powerpoint/2010/main" val="2242212854"/>
              </p:ext>
            </p:extLst>
          </p:nvPr>
        </p:nvGraphicFramePr>
        <p:xfrm>
          <a:off x="395275" y="1786938"/>
          <a:ext cx="7239100" cy="792420"/>
        </p:xfrm>
        <a:graphic>
          <a:graphicData uri="http://schemas.openxmlformats.org/drawingml/2006/table">
            <a:tbl>
              <a:tblPr>
                <a:noFill/>
                <a:tableStyleId>{59310143-E4B3-4005-9EB7-0E100EB456A5}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an array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85200"/>
            <a:ext cx="85206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int[] </a:t>
            </a:r>
            <a:r>
              <a:rPr lang="en" err="1"/>
              <a:t>arr</a:t>
            </a:r>
            <a:r>
              <a:rPr lang="en"/>
              <a:t> = {5, 9, 12, -4, 20, 37, 9, 2, 8, 1};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err="1"/>
              <a:t>arr</a:t>
            </a:r>
            <a:r>
              <a:rPr lang="en"/>
              <a:t>[2] = 18;</a:t>
            </a:r>
            <a:br>
              <a:rPr lang="en"/>
            </a:br>
            <a:r>
              <a:rPr lang="en" err="1"/>
              <a:t>arr</a:t>
            </a:r>
            <a:r>
              <a:rPr lang="en"/>
              <a:t>[7] = 50;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9" name="Google Shape;89;p17"/>
          <p:cNvGraphicFramePr/>
          <p:nvPr>
            <p:extLst>
              <p:ext uri="{D42A27DB-BD31-4B8C-83A1-F6EECF244321}">
                <p14:modId xmlns:p14="http://schemas.microsoft.com/office/powerpoint/2010/main" val="3522981968"/>
              </p:ext>
            </p:extLst>
          </p:nvPr>
        </p:nvGraphicFramePr>
        <p:xfrm>
          <a:off x="395275" y="1786938"/>
          <a:ext cx="7239100" cy="792420"/>
        </p:xfrm>
        <a:graphic>
          <a:graphicData uri="http://schemas.openxmlformats.org/drawingml/2006/table">
            <a:tbl>
              <a:tblPr>
                <a:noFill/>
                <a:tableStyleId>{59310143-E4B3-4005-9EB7-0E100EB456A5}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Google Shape;90;p17"/>
          <p:cNvGraphicFramePr/>
          <p:nvPr>
            <p:extLst>
              <p:ext uri="{D42A27DB-BD31-4B8C-83A1-F6EECF244321}">
                <p14:modId xmlns:p14="http://schemas.microsoft.com/office/powerpoint/2010/main" val="2894899509"/>
              </p:ext>
            </p:extLst>
          </p:nvPr>
        </p:nvGraphicFramePr>
        <p:xfrm>
          <a:off x="395275" y="3610788"/>
          <a:ext cx="7239100" cy="792420"/>
        </p:xfrm>
        <a:graphic>
          <a:graphicData uri="http://schemas.openxmlformats.org/drawingml/2006/table">
            <a:tbl>
              <a:tblPr>
                <a:noFill/>
                <a:tableStyleId>{59310143-E4B3-4005-9EB7-0E100EB456A5}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85200"/>
            <a:ext cx="85206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earlier examples, we said int[] </a:t>
            </a:r>
            <a:r>
              <a:rPr lang="en" err="1"/>
              <a:t>arr</a:t>
            </a:r>
            <a:r>
              <a:rPr lang="en"/>
              <a:t> = new int[3] would give us an array of 3 zeros. But how- we never told it to do that?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type in java has a default value for arrays. A few are demonstrated: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double[] arr1 = new double[1];</a:t>
            </a:r>
            <a:br>
              <a:rPr lang="en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err="1">
                <a:latin typeface="Anonymous Pro"/>
                <a:ea typeface="Anonymous Pro"/>
                <a:cs typeface="Anonymous Pro"/>
                <a:sym typeface="Anonymous Pro"/>
              </a:rPr>
              <a:t>boolean</a:t>
            </a: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[] arr2 = new </a:t>
            </a:r>
            <a:r>
              <a:rPr lang="en" err="1">
                <a:latin typeface="Anonymous Pro"/>
                <a:ea typeface="Anonymous Pro"/>
                <a:cs typeface="Anonymous Pro"/>
                <a:sym typeface="Anonymous Pro"/>
              </a:rPr>
              <a:t>boolean</a:t>
            </a: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[1];</a:t>
            </a:r>
            <a:br>
              <a:rPr lang="en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String[] arr3 = new String[1];</a:t>
            </a:r>
            <a:endParaRPr>
              <a:latin typeface="Anonymous Pro"/>
              <a:ea typeface="Anonymous Pro"/>
              <a:cs typeface="Anonymous Pro"/>
              <a:sym typeface="Anonymou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err="1">
                <a:latin typeface="Anonymous Pro"/>
                <a:ea typeface="Anonymous Pro"/>
                <a:cs typeface="Anonymous Pro"/>
                <a:sym typeface="Anonymous Pro"/>
              </a:rPr>
              <a:t>System.out.print</a:t>
            </a: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(arr1[0] + “, ” + arr2[0] + “, ” + arr3[0]); </a:t>
            </a:r>
            <a:br>
              <a:rPr lang="en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>
                <a:latin typeface="Anonymous Pro"/>
                <a:ea typeface="Anonymous Pro"/>
                <a:cs typeface="Anonymous Pro"/>
                <a:sym typeface="Anonymous Pro"/>
              </a:rPr>
              <a:t>// 0.0, false, null</a:t>
            </a:r>
            <a:endParaRPr>
              <a:latin typeface="Anonymous Pro"/>
              <a:ea typeface="Anonymous Pro"/>
              <a:cs typeface="Anonymous Pro"/>
              <a:sym typeface="Anonymou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 i="1"/>
              <a:t>actually </a:t>
            </a:r>
            <a:r>
              <a:rPr lang="en"/>
              <a:t>are arrays?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Like all other variables, it’s just a location of memory. However, unlike other variables, it doesn't deal with just one location in memory. It deals with however many locations were assigned to it (its size).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Why does this matter? Take the following code into consideration.</a:t>
            </a:r>
            <a:br>
              <a:rPr lang="en" sz="1600"/>
            </a:br>
            <a:br>
              <a:rPr lang="en" sz="1600"/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int[] a = new int[]{1,2,3};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int[] b = a;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b[0] = 5;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System.out.print(a[0] + “, ” + b[0]);// 5, 5</a:t>
            </a:r>
            <a:endParaRPr sz="1600">
              <a:latin typeface="Anonymous Pro"/>
              <a:ea typeface="Anonymous Pro"/>
              <a:cs typeface="Anonymous Pro"/>
              <a:sym typeface="Anonymou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497275" y="2571750"/>
            <a:ext cx="3646800" cy="20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changed b, but a also changed- how come? Well since we assigned b to a, they both point to the same block of memory. So if we change either a or b, the changes will be reflected in the other.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arrays in methods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12184" y="1099193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can expand the fact that variables assigned to an array point to the same location in memory.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Primitives passed into a method as an argument do not get changed</a:t>
            </a:r>
            <a:br>
              <a:rPr lang="en" sz="1500"/>
            </a:br>
            <a:r>
              <a:rPr lang="en" sz="1500"/>
              <a:t>An array passed in can have its elements changed from within the method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void multiplyElements(int multiplier, int[] arr) {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for(int i = 0; i &lt; arr.length; i++)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	arr[i] *= multiplier;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multiplier = 0;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br>
              <a:rPr lang="en" sz="1600"/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int[] newArray = {1,2,3};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int factor = 3;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  <a:t>multiplyElements(factor,newArray);</a:t>
            </a:r>
            <a:br>
              <a:rPr lang="en" sz="1600">
                <a:latin typeface="Anonymous Pro"/>
                <a:ea typeface="Anonymous Pro"/>
                <a:cs typeface="Anonymous Pro"/>
                <a:sym typeface="Anonymous Pro"/>
              </a:rPr>
            </a:br>
            <a:endParaRPr sz="160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990800" y="3982350"/>
            <a:ext cx="29664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nonymous Pro"/>
                <a:ea typeface="Anonymous Pro"/>
                <a:cs typeface="Anonymous Pro"/>
                <a:sym typeface="Anonymous Pro"/>
              </a:rPr>
              <a:t>Result:</a:t>
            </a:r>
            <a:br>
              <a:rPr lang="en">
                <a:solidFill>
                  <a:srgbClr val="38761D"/>
                </a:solidFill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>
                <a:solidFill>
                  <a:srgbClr val="38761D"/>
                </a:solidFill>
                <a:latin typeface="Anonymous Pro"/>
                <a:ea typeface="Anonymous Pro"/>
                <a:cs typeface="Anonymous Pro"/>
                <a:sym typeface="Anonymous Pro"/>
              </a:rPr>
              <a:t>newArray = {3,6,9}</a:t>
            </a:r>
            <a:br>
              <a:rPr lang="en">
                <a:solidFill>
                  <a:srgbClr val="38761D"/>
                </a:solidFill>
                <a:latin typeface="Anonymous Pro"/>
                <a:ea typeface="Anonymous Pro"/>
                <a:cs typeface="Anonymous Pro"/>
                <a:sym typeface="Anonymous Pro"/>
              </a:rPr>
            </a:br>
            <a:r>
              <a:rPr lang="en">
                <a:solidFill>
                  <a:srgbClr val="38761D"/>
                </a:solidFill>
                <a:latin typeface="Anonymous Pro"/>
                <a:ea typeface="Anonymous Pro"/>
                <a:cs typeface="Anonymous Pro"/>
                <a:sym typeface="Anonymous Pro"/>
              </a:rPr>
              <a:t>factor = 3</a:t>
            </a:r>
            <a:endParaRPr>
              <a:solidFill>
                <a:srgbClr val="38761D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in past knowledge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09250"/>
            <a:ext cx="85206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Let’s say we want to access all of the elements in the array. How would we do that? Loops. 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How long do we want to loop for? Until an array’s length. How do we get an array’s length? 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All arrays have a length which can be accessed as an instance attribute. 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int[] </a:t>
            </a:r>
            <a:r>
              <a:rPr lang="en" err="1"/>
              <a:t>arr</a:t>
            </a:r>
            <a:r>
              <a:rPr lang="en"/>
              <a:t> = {1,2,3};</a:t>
            </a:r>
            <a:br>
              <a:rPr lang="en"/>
            </a:br>
            <a:r>
              <a:rPr lang="en"/>
              <a:t>for (int </a:t>
            </a:r>
            <a:r>
              <a:rPr lang="en" err="1"/>
              <a:t>i</a:t>
            </a:r>
            <a:r>
              <a:rPr lang="en"/>
              <a:t> = 0; </a:t>
            </a:r>
            <a:r>
              <a:rPr lang="en" err="1"/>
              <a:t>i</a:t>
            </a:r>
            <a:r>
              <a:rPr lang="en"/>
              <a:t> &lt; </a:t>
            </a:r>
            <a:r>
              <a:rPr lang="en" err="1"/>
              <a:t>arr.length</a:t>
            </a:r>
            <a:r>
              <a:rPr lang="en"/>
              <a:t>; </a:t>
            </a:r>
            <a:r>
              <a:rPr lang="en" err="1"/>
              <a:t>i</a:t>
            </a:r>
            <a:r>
              <a:rPr lang="en"/>
              <a:t>++) {</a:t>
            </a:r>
            <a:br>
              <a:rPr lang="en"/>
            </a:br>
            <a:r>
              <a:rPr lang="en"/>
              <a:t>   </a:t>
            </a:r>
            <a:r>
              <a:rPr lang="en" err="1"/>
              <a:t>System.out.print</a:t>
            </a:r>
            <a:r>
              <a:rPr lang="en"/>
              <a:t>(</a:t>
            </a:r>
            <a:r>
              <a:rPr lang="en" err="1"/>
              <a:t>arr</a:t>
            </a:r>
            <a:r>
              <a:rPr lang="en"/>
              <a:t>[</a:t>
            </a:r>
            <a:r>
              <a:rPr lang="en" err="1"/>
              <a:t>i</a:t>
            </a:r>
            <a:r>
              <a:rPr lang="en"/>
              <a:t>] + “ ”);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031500" y="2978225"/>
            <a:ext cx="48555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int i = 0;</a:t>
            </a:r>
            <a:br>
              <a:rPr lang="en"/>
            </a:br>
            <a:r>
              <a:rPr lang="en"/>
              <a:t>while (i &lt; arr.length) {</a:t>
            </a:r>
            <a:br>
              <a:rPr lang="en"/>
            </a:br>
            <a:r>
              <a:rPr lang="en"/>
              <a:t>   System.out.print(arr[i++] + “ ”);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Paperback</vt:lpstr>
      <vt:lpstr>Arrays</vt:lpstr>
      <vt:lpstr>What are arrays?</vt:lpstr>
      <vt:lpstr>How do we make arrays?</vt:lpstr>
      <vt:lpstr>Accessing an array</vt:lpstr>
      <vt:lpstr>Modifying an array</vt:lpstr>
      <vt:lpstr>Default Values</vt:lpstr>
      <vt:lpstr>What actually are arrays?</vt:lpstr>
      <vt:lpstr>Using arrays in methods</vt:lpstr>
      <vt:lpstr>Bringing in past knowledge</vt:lpstr>
      <vt:lpstr>Other ways of iteration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revision>2</cp:revision>
  <dcterms:modified xsi:type="dcterms:W3CDTF">2021-07-06T12:48:26Z</dcterms:modified>
</cp:coreProperties>
</file>