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1D2B-F98B-3E23-EBD4-959B1AFC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FEBAF-8A44-7712-9044-4AF90C3D5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8FB4-A829-3D51-167C-AA29E2FA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B4A-5FC4-1568-3305-0219C359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05B0-5BD2-8B34-DE24-62C4F5E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A6B-0792-E566-581C-0E3EB0D1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666A-89DB-B822-F478-CEEE685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6B95D-A60E-BE0A-255D-332C24DF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18628-18B6-A8C9-3682-02C12257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91E4-B355-B8DD-50A4-D4A16B0C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C460B-7122-B38F-D0E1-7FD644799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BE4E-1DC8-B6BE-6620-8F73D31B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FBAA-4A52-4C45-F00D-A47843E9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03133-184C-D400-94F9-89AB915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32FF-75D9-4D39-0951-167B5E27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CFA-5FD7-376F-003D-6489234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A394-BA41-E105-7EB1-B515BB30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7CFF-09CD-FC32-0926-C0D0FD3D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BDDF-2E5A-E967-375A-1D31E464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7195-A6DE-1D0B-F867-7A3323F1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2CA6-D1C2-7C16-BBC3-84F695C6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9D27-16EF-3568-6939-682FE5223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726A-644F-BFD5-EC24-6F2021A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6576D-515E-DFF3-8BAA-4C70001E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953F-F6DC-14F4-88C6-861585A5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522-0C09-9851-536F-CEA05F11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DEE3-4DBB-8638-59B5-F07E6AAA2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D95F-08F5-EA9C-DCBC-F51076C5A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1A20-F214-753F-9A6D-E99DE46F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04733-83A7-60CC-B8E7-B46A86D5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73C9-F2D7-6AB6-B597-A8AAA510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C79C-00C4-5908-C0E7-1829C77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82D4-C689-8592-7D4E-0B7583A3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9C7A3-6609-E61E-3A76-CA9A169F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2EDFC-66EC-6896-5997-BACCA8680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316FA-2B99-2943-461B-D627966D2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EEA46-F265-9F6A-6503-1BFD4CE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FAA0-B835-8225-8DD4-952CB420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AC483-7B38-19CD-2F71-646B787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6BD9-047C-8C2D-1806-FC086517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2E915-894D-0783-6671-E66A9A8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4371-7EC4-044D-C90E-EA6FA39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880C1-AD23-CBD6-E966-B04750C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FBFE6-B445-B37A-D19D-272EC654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D400E-3FBB-A31A-6C51-5487C878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24FA4-1E6B-0397-2E47-4068A19B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9196-EE3B-AB14-3BDA-F5B6C4D1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66FD-6E79-A6B1-CC4C-CE73968D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9497F-47ED-18C0-8F33-9F7837DA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CCEB2-3262-B214-1790-03A82A2B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9260-5735-1BDA-2827-E498FEF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40D6-E076-F3F3-CBC9-B89E468D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79F5-CEE2-4596-0E49-BE086F2D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4BAC-8F63-7E7D-6B69-7AB3F242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082D4-974D-56FB-3AB2-1F9A2AF6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85E2-F2A6-9EB5-2658-E3D4D1A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6CA6-EA93-24D1-F4CF-919FF7CD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DF3AB-992E-3518-907E-64D9B463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B5DAE-16CD-DC08-773D-99E10231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09D1C-7980-2D83-F48C-C250C40F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70E9-AF67-A566-099C-67D5DBEF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B995-7830-234B-81DA-CC264EAE5F9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F741-34B8-6F7A-DC28-BB92188C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95DF-7C45-04FF-D502-74C9140D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FCF7-5EF3-9844-AA29-E617BFE32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A51C-37B8-26D7-D3FB-7C287FE7D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3D23A-CD3F-EA33-FE36-78D95845F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page</a:t>
            </a:r>
          </a:p>
        </p:txBody>
      </p:sp>
    </p:spTree>
    <p:extLst>
      <p:ext uri="{BB962C8B-B14F-4D97-AF65-F5344CB8AC3E}">
        <p14:creationId xmlns:p14="http://schemas.microsoft.com/office/powerpoint/2010/main" val="171310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Class/event page</a:t>
            </a:r>
          </a:p>
        </p:txBody>
      </p:sp>
    </p:spTree>
    <p:extLst>
      <p:ext uri="{BB962C8B-B14F-4D97-AF65-F5344CB8AC3E}">
        <p14:creationId xmlns:p14="http://schemas.microsoft.com/office/powerpoint/2010/main" val="399090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Management </a:t>
            </a:r>
            <a:r>
              <a:rPr lang="en-US" dirty="0" err="1"/>
              <a:t>checkin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04086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add/delete page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70412-3095-3E7B-6E74-026FF8BE018F}"/>
              </a:ext>
            </a:extLst>
          </p:cNvPr>
          <p:cNvSpPr txBox="1"/>
          <p:nvPr/>
        </p:nvSpPr>
        <p:spPr>
          <a:xfrm>
            <a:off x="1785938" y="3829050"/>
            <a:ext cx="722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page is accessible only to users logged in so that they can add/modify/delete their reviews.</a:t>
            </a:r>
          </a:p>
          <a:p>
            <a:r>
              <a:rPr lang="en-US" dirty="0">
                <a:solidFill>
                  <a:srgbClr val="FF0000"/>
                </a:solidFill>
              </a:rPr>
              <a:t>The previous review page is view only mode and can be viewed by anyone coming to the gym’s page. </a:t>
            </a:r>
          </a:p>
        </p:txBody>
      </p:sp>
    </p:spTree>
    <p:extLst>
      <p:ext uri="{BB962C8B-B14F-4D97-AF65-F5344CB8AC3E}">
        <p14:creationId xmlns:p14="http://schemas.microsoft.com/office/powerpoint/2010/main" val="216277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5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48AA39-7978-08D1-5791-43F17EF583FF}"/>
              </a:ext>
            </a:extLst>
          </p:cNvPr>
          <p:cNvSpPr/>
          <p:nvPr/>
        </p:nvSpPr>
        <p:spPr>
          <a:xfrm>
            <a:off x="1229711" y="1030014"/>
            <a:ext cx="9196552" cy="49713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03978-687F-A119-254D-AC5E1489C7C2}"/>
              </a:ext>
            </a:extLst>
          </p:cNvPr>
          <p:cNvSpPr txBox="1"/>
          <p:nvPr/>
        </p:nvSpPr>
        <p:spPr>
          <a:xfrm>
            <a:off x="2186150" y="1523265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79DCF-2164-836F-70AD-68FDCE2FA2ED}"/>
              </a:ext>
            </a:extLst>
          </p:cNvPr>
          <p:cNvSpPr txBox="1"/>
          <p:nvPr/>
        </p:nvSpPr>
        <p:spPr>
          <a:xfrm>
            <a:off x="6821216" y="1411014"/>
            <a:ext cx="3184634" cy="38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Locations</a:t>
            </a:r>
            <a:r>
              <a:rPr lang="en-US" dirty="0"/>
              <a:t>       </a:t>
            </a:r>
            <a:r>
              <a:rPr lang="en-US" u="sng" dirty="0">
                <a:solidFill>
                  <a:srgbClr val="0070C0"/>
                </a:solidFill>
              </a:rPr>
              <a:t>Sign In</a:t>
            </a: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u="sng" dirty="0">
                <a:solidFill>
                  <a:srgbClr val="0070C0"/>
                </a:solidFill>
              </a:rPr>
              <a:t>Join Now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F48C1-AB61-541A-EE09-D16152D58382}"/>
              </a:ext>
            </a:extLst>
          </p:cNvPr>
          <p:cNvSpPr txBox="1"/>
          <p:nvPr/>
        </p:nvSpPr>
        <p:spPr>
          <a:xfrm>
            <a:off x="1555531" y="2932386"/>
            <a:ext cx="3205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Amenities</a:t>
            </a:r>
          </a:p>
          <a:p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Rowing</a:t>
            </a:r>
          </a:p>
          <a:p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Cardio</a:t>
            </a:r>
          </a:p>
          <a:p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Strength Training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F42E3-6608-B0C7-3DE5-14360759A436}"/>
              </a:ext>
            </a:extLst>
          </p:cNvPr>
          <p:cNvSpPr txBox="1"/>
          <p:nvPr/>
        </p:nvSpPr>
        <p:spPr>
          <a:xfrm>
            <a:off x="1555531" y="4508938"/>
            <a:ext cx="54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Become a member.. Sign up to one of our many plans….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050FC-DDB9-974B-6DD5-CCC7C887EA3B}"/>
              </a:ext>
            </a:extLst>
          </p:cNvPr>
          <p:cNvSpPr txBox="1"/>
          <p:nvPr/>
        </p:nvSpPr>
        <p:spPr>
          <a:xfrm>
            <a:off x="2091559" y="2175641"/>
            <a:ext cx="735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7030A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Train like a beast. ...</a:t>
            </a:r>
            <a:endParaRPr lang="en-US" sz="2800" dirty="0">
              <a:solidFill>
                <a:srgbClr val="7030A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A443C-4461-84FC-482C-6E90A254FC19}"/>
              </a:ext>
            </a:extLst>
          </p:cNvPr>
          <p:cNvSpPr txBox="1"/>
          <p:nvPr/>
        </p:nvSpPr>
        <p:spPr>
          <a:xfrm>
            <a:off x="1555531" y="5070506"/>
            <a:ext cx="405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See what users have to say about us…..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E7A2C-58DC-712A-A68E-E3AD163FAA5D}"/>
              </a:ext>
            </a:extLst>
          </p:cNvPr>
          <p:cNvSpPr txBox="1"/>
          <p:nvPr/>
        </p:nvSpPr>
        <p:spPr>
          <a:xfrm>
            <a:off x="8113986" y="5439838"/>
            <a:ext cx="209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Apple Chancery" panose="03020702040506060504" pitchFamily="66" charset="-79"/>
              </a:rPr>
              <a:t>@gym brat…..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  <a:cs typeface="Apple Chancery" panose="03020702040506060504" pitchFamily="66" charset="-79"/>
            </a:endParaRPr>
          </a:p>
        </p:txBody>
      </p:sp>
      <p:pic>
        <p:nvPicPr>
          <p:cNvPr id="13" name="Graphic 12" descr="Dumbbell outline">
            <a:extLst>
              <a:ext uri="{FF2B5EF4-FFF2-40B4-BE49-F238E27FC236}">
                <a16:creationId xmlns:a16="http://schemas.microsoft.com/office/drawing/2014/main" id="{318643BC-EF8A-C5EE-D2EB-45A3D35E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537" y="12507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87A9-3F05-1034-0023-BCBFFF81AC45}"/>
              </a:ext>
            </a:extLst>
          </p:cNvPr>
          <p:cNvSpPr txBox="1"/>
          <p:nvPr/>
        </p:nvSpPr>
        <p:spPr>
          <a:xfrm>
            <a:off x="3983421" y="14924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lgerian" pitchFamily="82" charset="77"/>
              </a:rPr>
              <a:t>Amenities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A986F-C977-17F6-5941-7878D2219BB1}"/>
              </a:ext>
            </a:extLst>
          </p:cNvPr>
          <p:cNvSpPr txBox="1"/>
          <p:nvPr/>
        </p:nvSpPr>
        <p:spPr>
          <a:xfrm>
            <a:off x="987972" y="1947970"/>
            <a:ext cx="105418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Rowing</a:t>
            </a:r>
          </a:p>
          <a:p>
            <a:r>
              <a:rPr lang="en-US" dirty="0">
                <a:solidFill>
                  <a:srgbClr val="2E2E2E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Every stroke on the rower activates 85% of your body’s muscles. This low impact workout helps you improve endurance, strength and power.</a:t>
            </a:r>
          </a:p>
          <a:p>
            <a:endParaRPr lang="en-US" dirty="0">
              <a:solidFill>
                <a:srgbClr val="2E2E2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l"/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Cardio - Treadmills</a:t>
            </a:r>
          </a:p>
          <a:p>
            <a:r>
              <a:rPr lang="en-US" dirty="0">
                <a:solidFill>
                  <a:srgbClr val="2E2E2E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Whether you walk, jog or run, you’ll go at your own pace based on your fitness level. We also have bikes and striders available as alternates to the treadmill.</a:t>
            </a:r>
          </a:p>
          <a:p>
            <a:endParaRPr lang="en-US" dirty="0">
              <a:solidFill>
                <a:srgbClr val="2E2E2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b="1" i="1" dirty="0">
                <a:solidFill>
                  <a:srgbClr val="ED700F"/>
                </a:solidFill>
                <a:effectLst/>
                <a:latin typeface="Klavika"/>
              </a:rPr>
              <a:t>Strength Training – weights</a:t>
            </a:r>
          </a:p>
          <a:p>
            <a:r>
              <a:rPr lang="en-US" b="0" i="0" dirty="0">
                <a:solidFill>
                  <a:srgbClr val="2E2E2E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Our weight and floor exercises change daily so you can focus on different muscles. Your coach can provide options for any movement if you have injuries or limitations.</a:t>
            </a:r>
          </a:p>
          <a:p>
            <a:endParaRPr lang="en-US" dirty="0">
              <a:solidFill>
                <a:srgbClr val="2E2E2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</a:rPr>
              <a:t>Showers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Pools</a:t>
            </a:r>
            <a:endParaRPr lang="en-US" b="1" i="1" dirty="0">
              <a:solidFill>
                <a:schemeClr val="accent2">
                  <a:lumMod val="75000"/>
                </a:schemeClr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dirty="0">
              <a:solidFill>
                <a:srgbClr val="2E2E2E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87A9-3F05-1034-0023-BCBFFF81AC45}"/>
              </a:ext>
            </a:extLst>
          </p:cNvPr>
          <p:cNvSpPr txBox="1"/>
          <p:nvPr/>
        </p:nvSpPr>
        <p:spPr>
          <a:xfrm>
            <a:off x="3983421" y="14924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lgerian" pitchFamily="82" charset="77"/>
              </a:rPr>
              <a:t>Membership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33940-A789-1605-D50D-ADD13E719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4784"/>
              </p:ext>
            </p:extLst>
          </p:nvPr>
        </p:nvGraphicFramePr>
        <p:xfrm>
          <a:off x="1874345" y="2070747"/>
          <a:ext cx="8127999" cy="2286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964225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3690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9053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43799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Some details…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 details…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Some details…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70463"/>
                  </a:ext>
                </a:extLst>
              </a:tr>
              <a:tr h="803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155223"/>
                  </a:ext>
                </a:extLst>
              </a:tr>
            </a:tbl>
          </a:graphicData>
        </a:graphic>
      </p:graphicFrame>
      <p:pic>
        <p:nvPicPr>
          <p:cNvPr id="9" name="Graphic 8" descr="Dumbbell outline">
            <a:extLst>
              <a:ext uri="{FF2B5EF4-FFF2-40B4-BE49-F238E27FC236}">
                <a16:creationId xmlns:a16="http://schemas.microsoft.com/office/drawing/2014/main" id="{FEC6F394-31C2-E240-B78E-B1BC4480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36" y="693682"/>
            <a:ext cx="914400" cy="914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1FB8999-EDB1-A143-3704-C8C314287568}"/>
              </a:ext>
            </a:extLst>
          </p:cNvPr>
          <p:cNvSpPr/>
          <p:nvPr/>
        </p:nvSpPr>
        <p:spPr>
          <a:xfrm>
            <a:off x="2471738" y="3785240"/>
            <a:ext cx="1511683" cy="35813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AA38DE-92C4-4E55-A483-BA12BD1BD07A}"/>
              </a:ext>
            </a:extLst>
          </p:cNvPr>
          <p:cNvSpPr/>
          <p:nvPr/>
        </p:nvSpPr>
        <p:spPr>
          <a:xfrm>
            <a:off x="5182502" y="3750955"/>
            <a:ext cx="1511683" cy="35813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0AD22F6-865C-C6AE-5234-3C5D037339BF}"/>
              </a:ext>
            </a:extLst>
          </p:cNvPr>
          <p:cNvSpPr/>
          <p:nvPr/>
        </p:nvSpPr>
        <p:spPr>
          <a:xfrm>
            <a:off x="7930871" y="3750954"/>
            <a:ext cx="1511683" cy="358135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E473A-785C-7F65-87F1-A74F5BC5FB3B}"/>
              </a:ext>
            </a:extLst>
          </p:cNvPr>
          <p:cNvSpPr txBox="1"/>
          <p:nvPr/>
        </p:nvSpPr>
        <p:spPr>
          <a:xfrm>
            <a:off x="1000125" y="531495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Both Join now and membership plan details link will land on this page</a:t>
            </a:r>
          </a:p>
        </p:txBody>
      </p:sp>
    </p:spTree>
    <p:extLst>
      <p:ext uri="{BB962C8B-B14F-4D97-AF65-F5344CB8AC3E}">
        <p14:creationId xmlns:p14="http://schemas.microsoft.com/office/powerpoint/2010/main" val="319793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87A9-3F05-1034-0023-BCBFFF81AC45}"/>
              </a:ext>
            </a:extLst>
          </p:cNvPr>
          <p:cNvSpPr txBox="1"/>
          <p:nvPr/>
        </p:nvSpPr>
        <p:spPr>
          <a:xfrm>
            <a:off x="3983421" y="14924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lgerian" pitchFamily="82" charset="77"/>
              </a:rPr>
              <a:t>Locations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C0ED56-53F5-54D5-EAAF-1E38577BB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17059"/>
              </p:ext>
            </p:extLst>
          </p:nvPr>
        </p:nvGraphicFramePr>
        <p:xfrm>
          <a:off x="3906345" y="2417831"/>
          <a:ext cx="4064000" cy="316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05211747"/>
                    </a:ext>
                  </a:extLst>
                </a:gridCol>
              </a:tblGrid>
              <a:tr h="105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 Wise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369150"/>
                  </a:ext>
                </a:extLst>
              </a:tr>
              <a:tr h="1056194">
                <a:tc>
                  <a:txBody>
                    <a:bodyPr/>
                    <a:lstStyle/>
                    <a:p>
                      <a:r>
                        <a:rPr lang="en-US" dirty="0"/>
                        <a:t>Address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432295"/>
                  </a:ext>
                </a:extLst>
              </a:tr>
              <a:tr h="1056194">
                <a:tc>
                  <a:txBody>
                    <a:bodyPr/>
                    <a:lstStyle/>
                    <a:p>
                      <a:r>
                        <a:rPr lang="en-US" dirty="0"/>
                        <a:t>Address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38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4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87A9-3F05-1034-0023-BCBFFF81AC45}"/>
              </a:ext>
            </a:extLst>
          </p:cNvPr>
          <p:cNvSpPr txBox="1"/>
          <p:nvPr/>
        </p:nvSpPr>
        <p:spPr>
          <a:xfrm>
            <a:off x="3983421" y="1492469"/>
            <a:ext cx="390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lgerian" pitchFamily="82" charset="77"/>
              </a:rPr>
              <a:t>Reviews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D222C-F592-DAB7-752D-FD2EACD2A9A3}"/>
              </a:ext>
            </a:extLst>
          </p:cNvPr>
          <p:cNvSpPr txBox="1"/>
          <p:nvPr/>
        </p:nvSpPr>
        <p:spPr>
          <a:xfrm>
            <a:off x="857250" y="2100263"/>
            <a:ext cx="1048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1: 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-apple-system"/>
              </a:rPr>
              <a:t>Amazing  and complete, clean gym. Would highly recommend!</a:t>
            </a:r>
            <a:endParaRPr lang="en-US" dirty="0"/>
          </a:p>
          <a:p>
            <a:endParaRPr lang="en-US" dirty="0"/>
          </a:p>
          <a:p>
            <a:r>
              <a:rPr lang="en-US" dirty="0"/>
              <a:t>Review 2:</a:t>
            </a:r>
          </a:p>
          <a:p>
            <a:endParaRPr lang="en-US" dirty="0"/>
          </a:p>
          <a:p>
            <a:r>
              <a:rPr lang="en-US" dirty="0"/>
              <a:t>Review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D7087-25B1-F2D5-9AAA-9F5565D68093}"/>
              </a:ext>
            </a:extLst>
          </p:cNvPr>
          <p:cNvSpPr txBox="1"/>
          <p:nvPr/>
        </p:nvSpPr>
        <p:spPr>
          <a:xfrm>
            <a:off x="3643313" y="2057400"/>
            <a:ext cx="38147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Enter your Email address here..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D41DF-9F33-0CA6-9083-BF86E6875216}"/>
              </a:ext>
            </a:extLst>
          </p:cNvPr>
          <p:cNvSpPr txBox="1"/>
          <p:nvPr/>
        </p:nvSpPr>
        <p:spPr>
          <a:xfrm>
            <a:off x="3643313" y="168806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AFE2D-C0A7-0D9D-551D-39F06FA393F9}"/>
              </a:ext>
            </a:extLst>
          </p:cNvPr>
          <p:cNvSpPr txBox="1"/>
          <p:nvPr/>
        </p:nvSpPr>
        <p:spPr>
          <a:xfrm>
            <a:off x="3643313" y="261139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AA0E-4CBB-2BC7-DD98-E47538CC580F}"/>
              </a:ext>
            </a:extLst>
          </p:cNvPr>
          <p:cNvSpPr txBox="1"/>
          <p:nvPr/>
        </p:nvSpPr>
        <p:spPr>
          <a:xfrm>
            <a:off x="3643313" y="3115745"/>
            <a:ext cx="38147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Enter your password here…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B6D5C0-D0D7-0D11-9CC4-DB67A1891D2A}"/>
              </a:ext>
            </a:extLst>
          </p:cNvPr>
          <p:cNvSpPr/>
          <p:nvPr/>
        </p:nvSpPr>
        <p:spPr>
          <a:xfrm>
            <a:off x="4557713" y="4171950"/>
            <a:ext cx="2057400" cy="41433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16878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6334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104DF-C74F-B12E-0691-5249015A9F50}"/>
              </a:ext>
            </a:extLst>
          </p:cNvPr>
          <p:cNvSpPr/>
          <p:nvPr/>
        </p:nvSpPr>
        <p:spPr>
          <a:xfrm>
            <a:off x="499241" y="423041"/>
            <a:ext cx="11193517" cy="6011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E1118-E3EB-3F4F-1630-1392F830A7A6}"/>
              </a:ext>
            </a:extLst>
          </p:cNvPr>
          <p:cNvSpPr txBox="1"/>
          <p:nvPr/>
        </p:nvSpPr>
        <p:spPr>
          <a:xfrm>
            <a:off x="1460936" y="966216"/>
            <a:ext cx="16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20F0502020204030204" pitchFamily="34" charset="0"/>
                <a:cs typeface="Algerian" panose="020F0502020204030204" pitchFamily="34" charset="0"/>
              </a:rPr>
              <a:t>Gym Brat </a:t>
            </a:r>
          </a:p>
        </p:txBody>
      </p:sp>
      <p:pic>
        <p:nvPicPr>
          <p:cNvPr id="10" name="Graphic 9" descr="Dumbbell outline">
            <a:extLst>
              <a:ext uri="{FF2B5EF4-FFF2-40B4-BE49-F238E27FC236}">
                <a16:creationId xmlns:a16="http://schemas.microsoft.com/office/drawing/2014/main" id="{D684AC0F-1F62-F0DD-45E3-481362AC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68" y="69368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CDCB7-BF35-7B79-39F6-4F547C3AAB99}"/>
              </a:ext>
            </a:extLst>
          </p:cNvPr>
          <p:cNvSpPr txBox="1"/>
          <p:nvPr/>
        </p:nvSpPr>
        <p:spPr>
          <a:xfrm>
            <a:off x="4286250" y="184308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Home page</a:t>
            </a:r>
          </a:p>
        </p:txBody>
      </p:sp>
    </p:spTree>
    <p:extLst>
      <p:ext uri="{BB962C8B-B14F-4D97-AF65-F5344CB8AC3E}">
        <p14:creationId xmlns:p14="http://schemas.microsoft.com/office/powerpoint/2010/main" val="390935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307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Algerian</vt:lpstr>
      <vt:lpstr>Apple Chancery</vt:lpstr>
      <vt:lpstr>Arial</vt:lpstr>
      <vt:lpstr>Baskerville</vt:lpstr>
      <vt:lpstr>Calibri</vt:lpstr>
      <vt:lpstr>Calibri Light</vt:lpstr>
      <vt:lpstr>Klavika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Nimmikrishna Babu</dc:creator>
  <cp:lastModifiedBy>Nimmikrishna Babu</cp:lastModifiedBy>
  <cp:revision>4</cp:revision>
  <dcterms:created xsi:type="dcterms:W3CDTF">2023-04-17T16:59:43Z</dcterms:created>
  <dcterms:modified xsi:type="dcterms:W3CDTF">2023-04-17T18:03:22Z</dcterms:modified>
</cp:coreProperties>
</file>