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57"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656A88-BC6E-CD64-66AF-4B36D81AEC41}" v="911" dt="2024-05-30T17:16:56.5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5864CE-26F7-43D7-993E-450182C79A5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35E5AD-FD93-4496-98FA-F943A18DD1E9}">
      <dgm:prSet/>
      <dgm:spPr/>
      <dgm:t>
        <a:bodyPr/>
        <a:lstStyle/>
        <a:p>
          <a:pPr>
            <a:lnSpc>
              <a:spcPct val="100000"/>
            </a:lnSpc>
          </a:pPr>
          <a:r>
            <a:rPr lang="en-US" b="1" dirty="0"/>
            <a:t>Develop a user-friendly social media platform exclusively for educators, offering them a space to showcase their qualifications</a:t>
          </a:r>
          <a:endParaRPr lang="en-US" dirty="0"/>
        </a:p>
      </dgm:t>
    </dgm:pt>
    <dgm:pt modelId="{B8B816EA-5078-48F3-87F8-EAD40CD4B554}" type="parTrans" cxnId="{C136F193-90E4-4F86-B239-DE6BD1967E20}">
      <dgm:prSet/>
      <dgm:spPr/>
      <dgm:t>
        <a:bodyPr/>
        <a:lstStyle/>
        <a:p>
          <a:endParaRPr lang="en-US"/>
        </a:p>
      </dgm:t>
    </dgm:pt>
    <dgm:pt modelId="{657BC07D-2A74-4781-AE93-8923E0A2C40B}" type="sibTrans" cxnId="{C136F193-90E4-4F86-B239-DE6BD1967E20}">
      <dgm:prSet/>
      <dgm:spPr/>
      <dgm:t>
        <a:bodyPr/>
        <a:lstStyle/>
        <a:p>
          <a:endParaRPr lang="en-US"/>
        </a:p>
      </dgm:t>
    </dgm:pt>
    <dgm:pt modelId="{8A885241-A28F-477B-94A2-66F63D04B457}">
      <dgm:prSet/>
      <dgm:spPr/>
      <dgm:t>
        <a:bodyPr/>
        <a:lstStyle/>
        <a:p>
          <a:pPr>
            <a:lnSpc>
              <a:spcPct val="100000"/>
            </a:lnSpc>
          </a:pPr>
          <a:r>
            <a:rPr lang="en-US" b="1" dirty="0"/>
            <a:t>Implementing a Paperless Appraisal System</a:t>
          </a:r>
          <a:endParaRPr lang="en-US" dirty="0"/>
        </a:p>
      </dgm:t>
    </dgm:pt>
    <dgm:pt modelId="{80C64B47-075E-449A-8983-317FC4166841}" type="parTrans" cxnId="{CF93458D-ACCB-435B-87E9-690A2AECF9EA}">
      <dgm:prSet/>
      <dgm:spPr/>
      <dgm:t>
        <a:bodyPr/>
        <a:lstStyle/>
        <a:p>
          <a:endParaRPr lang="en-US"/>
        </a:p>
      </dgm:t>
    </dgm:pt>
    <dgm:pt modelId="{BF309E68-6EAD-4FCC-A1A9-BF52D84348A3}" type="sibTrans" cxnId="{CF93458D-ACCB-435B-87E9-690A2AECF9EA}">
      <dgm:prSet/>
      <dgm:spPr/>
      <dgm:t>
        <a:bodyPr/>
        <a:lstStyle/>
        <a:p>
          <a:endParaRPr lang="en-US"/>
        </a:p>
      </dgm:t>
    </dgm:pt>
    <dgm:pt modelId="{EC63FE26-096A-4464-BB1C-FDA51914B881}">
      <dgm:prSet/>
      <dgm:spPr/>
      <dgm:t>
        <a:bodyPr/>
        <a:lstStyle/>
        <a:p>
          <a:pPr>
            <a:lnSpc>
              <a:spcPct val="100000"/>
            </a:lnSpc>
          </a:pPr>
          <a:r>
            <a:rPr lang="en-US" b="1" dirty="0"/>
            <a:t>Data Visualizations</a:t>
          </a:r>
          <a:endParaRPr lang="en-US" dirty="0"/>
        </a:p>
      </dgm:t>
    </dgm:pt>
    <dgm:pt modelId="{F3FD7774-71A3-4C24-80C6-C97532B81BE8}" type="parTrans" cxnId="{5334DB9B-E8B4-43B4-A863-2CE5E17DCED1}">
      <dgm:prSet/>
      <dgm:spPr/>
      <dgm:t>
        <a:bodyPr/>
        <a:lstStyle/>
        <a:p>
          <a:endParaRPr lang="en-US"/>
        </a:p>
      </dgm:t>
    </dgm:pt>
    <dgm:pt modelId="{E29E76FE-8C81-432C-A008-A33CC5713349}" type="sibTrans" cxnId="{5334DB9B-E8B4-43B4-A863-2CE5E17DCED1}">
      <dgm:prSet/>
      <dgm:spPr/>
      <dgm:t>
        <a:bodyPr/>
        <a:lstStyle/>
        <a:p>
          <a:endParaRPr lang="en-US"/>
        </a:p>
      </dgm:t>
    </dgm:pt>
    <dgm:pt modelId="{17AEA67F-0042-4389-BFC3-04C5E8D90863}">
      <dgm:prSet/>
      <dgm:spPr/>
      <dgm:t>
        <a:bodyPr/>
        <a:lstStyle/>
        <a:p>
          <a:pPr>
            <a:lnSpc>
              <a:spcPct val="100000"/>
            </a:lnSpc>
          </a:pPr>
          <a:r>
            <a:rPr lang="en-US" b="1" dirty="0"/>
            <a:t>Downloadable Analytic Reports</a:t>
          </a:r>
          <a:endParaRPr lang="en-US" dirty="0"/>
        </a:p>
      </dgm:t>
    </dgm:pt>
    <dgm:pt modelId="{7582FD7C-EEEB-4BA8-933A-2F3DB5A0B3A0}" type="parTrans" cxnId="{DC5E3EF8-23B9-45EB-80BB-F551B67263E3}">
      <dgm:prSet/>
      <dgm:spPr/>
      <dgm:t>
        <a:bodyPr/>
        <a:lstStyle/>
        <a:p>
          <a:endParaRPr lang="en-US"/>
        </a:p>
      </dgm:t>
    </dgm:pt>
    <dgm:pt modelId="{513B3EC8-5963-490A-839E-D3F9FECDADBB}" type="sibTrans" cxnId="{DC5E3EF8-23B9-45EB-80BB-F551B67263E3}">
      <dgm:prSet/>
      <dgm:spPr/>
      <dgm:t>
        <a:bodyPr/>
        <a:lstStyle/>
        <a:p>
          <a:endParaRPr lang="en-US"/>
        </a:p>
      </dgm:t>
    </dgm:pt>
    <dgm:pt modelId="{9A2008C0-9924-40E9-889A-D6282EC14656}">
      <dgm:prSet/>
      <dgm:spPr/>
      <dgm:t>
        <a:bodyPr/>
        <a:lstStyle/>
        <a:p>
          <a:pPr>
            <a:lnSpc>
              <a:spcPct val="100000"/>
            </a:lnSpc>
          </a:pPr>
          <a:r>
            <a:rPr lang="en-US" b="1" dirty="0"/>
            <a:t>Smart Autonomous Scoring using ML Model</a:t>
          </a:r>
          <a:endParaRPr lang="en-US" dirty="0"/>
        </a:p>
      </dgm:t>
    </dgm:pt>
    <dgm:pt modelId="{AC2EFAA3-1352-4C03-93EB-A593BF2E9972}" type="parTrans" cxnId="{F223F1C8-036C-42EC-B298-3D63C8B5A51F}">
      <dgm:prSet/>
      <dgm:spPr/>
      <dgm:t>
        <a:bodyPr/>
        <a:lstStyle/>
        <a:p>
          <a:endParaRPr lang="en-US"/>
        </a:p>
      </dgm:t>
    </dgm:pt>
    <dgm:pt modelId="{D77FDE48-354A-4468-A1BA-6943058954C4}" type="sibTrans" cxnId="{F223F1C8-036C-42EC-B298-3D63C8B5A51F}">
      <dgm:prSet/>
      <dgm:spPr/>
      <dgm:t>
        <a:bodyPr/>
        <a:lstStyle/>
        <a:p>
          <a:endParaRPr lang="en-US"/>
        </a:p>
      </dgm:t>
    </dgm:pt>
    <dgm:pt modelId="{88B118DC-9574-430A-9B8A-FA664EA0342C}">
      <dgm:prSet/>
      <dgm:spPr/>
      <dgm:t>
        <a:bodyPr/>
        <a:lstStyle/>
        <a:p>
          <a:pPr>
            <a:lnSpc>
              <a:spcPct val="100000"/>
            </a:lnSpc>
          </a:pPr>
          <a:r>
            <a:rPr lang="en-US" b="1" dirty="0"/>
            <a:t>Interactive and Role Based Dashboards and Privileges</a:t>
          </a:r>
          <a:endParaRPr lang="en-US" dirty="0"/>
        </a:p>
      </dgm:t>
    </dgm:pt>
    <dgm:pt modelId="{94696107-2B67-4063-AAF8-9C85C660FBA2}" type="parTrans" cxnId="{7B652461-C16A-453C-8CCE-45A345B18E5C}">
      <dgm:prSet/>
      <dgm:spPr/>
      <dgm:t>
        <a:bodyPr/>
        <a:lstStyle/>
        <a:p>
          <a:endParaRPr lang="en-US"/>
        </a:p>
      </dgm:t>
    </dgm:pt>
    <dgm:pt modelId="{02EFC892-B465-4E26-9C39-A9F5DDF84447}" type="sibTrans" cxnId="{7B652461-C16A-453C-8CCE-45A345B18E5C}">
      <dgm:prSet/>
      <dgm:spPr/>
      <dgm:t>
        <a:bodyPr/>
        <a:lstStyle/>
        <a:p>
          <a:endParaRPr lang="en-US"/>
        </a:p>
      </dgm:t>
    </dgm:pt>
    <dgm:pt modelId="{CC29BAD7-1FC5-4441-B9B3-30D5D72D7E52}" type="pres">
      <dgm:prSet presAssocID="{AD5864CE-26F7-43D7-993E-450182C79A51}" presName="root" presStyleCnt="0">
        <dgm:presLayoutVars>
          <dgm:dir/>
          <dgm:resizeHandles val="exact"/>
        </dgm:presLayoutVars>
      </dgm:prSet>
      <dgm:spPr/>
    </dgm:pt>
    <dgm:pt modelId="{640FD383-08D0-4BE7-B09F-49EA77A94C8E}" type="pres">
      <dgm:prSet presAssocID="{8335E5AD-FD93-4496-98FA-F943A18DD1E9}" presName="compNode" presStyleCnt="0"/>
      <dgm:spPr/>
    </dgm:pt>
    <dgm:pt modelId="{FE863349-B647-43CA-8AA1-E724E5E145FB}" type="pres">
      <dgm:prSet presAssocID="{8335E5AD-FD93-4496-98FA-F943A18DD1E9}" presName="bgRect" presStyleLbl="bgShp" presStyleIdx="0" presStyleCnt="6"/>
      <dgm:spPr/>
    </dgm:pt>
    <dgm:pt modelId="{9FCFC10D-B892-4906-8130-7CC98FAEC3D9}" type="pres">
      <dgm:prSet presAssocID="{8335E5AD-FD93-4496-98FA-F943A18DD1E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rketing"/>
        </a:ext>
      </dgm:extLst>
    </dgm:pt>
    <dgm:pt modelId="{DD0A2C68-58D6-4865-B5AB-B439C0478702}" type="pres">
      <dgm:prSet presAssocID="{8335E5AD-FD93-4496-98FA-F943A18DD1E9}" presName="spaceRect" presStyleCnt="0"/>
      <dgm:spPr/>
    </dgm:pt>
    <dgm:pt modelId="{ABF0CFFF-09F4-407F-B832-14C270AE173F}" type="pres">
      <dgm:prSet presAssocID="{8335E5AD-FD93-4496-98FA-F943A18DD1E9}" presName="parTx" presStyleLbl="revTx" presStyleIdx="0" presStyleCnt="6">
        <dgm:presLayoutVars>
          <dgm:chMax val="0"/>
          <dgm:chPref val="0"/>
        </dgm:presLayoutVars>
      </dgm:prSet>
      <dgm:spPr/>
    </dgm:pt>
    <dgm:pt modelId="{5E362454-C107-489A-B4FC-054418766D4E}" type="pres">
      <dgm:prSet presAssocID="{657BC07D-2A74-4781-AE93-8923E0A2C40B}" presName="sibTrans" presStyleCnt="0"/>
      <dgm:spPr/>
    </dgm:pt>
    <dgm:pt modelId="{EA7905CF-1C9F-4188-9CDA-CD288E5D5894}" type="pres">
      <dgm:prSet presAssocID="{8A885241-A28F-477B-94A2-66F63D04B457}" presName="compNode" presStyleCnt="0"/>
      <dgm:spPr/>
    </dgm:pt>
    <dgm:pt modelId="{50E573EC-8B03-4EB9-9608-8FE40CF5FB1C}" type="pres">
      <dgm:prSet presAssocID="{8A885241-A28F-477B-94A2-66F63D04B457}" presName="bgRect" presStyleLbl="bgShp" presStyleIdx="1" presStyleCnt="6"/>
      <dgm:spPr/>
    </dgm:pt>
    <dgm:pt modelId="{FBF6D11B-B941-4488-9B17-A46FD79BECFD}" type="pres">
      <dgm:prSet presAssocID="{8A885241-A28F-477B-94A2-66F63D04B45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865FE90F-EDBF-460C-B5DF-36911949974F}" type="pres">
      <dgm:prSet presAssocID="{8A885241-A28F-477B-94A2-66F63D04B457}" presName="spaceRect" presStyleCnt="0"/>
      <dgm:spPr/>
    </dgm:pt>
    <dgm:pt modelId="{3284686F-9CB5-4E52-88AD-7E36DFB36DE0}" type="pres">
      <dgm:prSet presAssocID="{8A885241-A28F-477B-94A2-66F63D04B457}" presName="parTx" presStyleLbl="revTx" presStyleIdx="1" presStyleCnt="6">
        <dgm:presLayoutVars>
          <dgm:chMax val="0"/>
          <dgm:chPref val="0"/>
        </dgm:presLayoutVars>
      </dgm:prSet>
      <dgm:spPr/>
    </dgm:pt>
    <dgm:pt modelId="{936F0D07-4225-44E8-AE53-650F8B377248}" type="pres">
      <dgm:prSet presAssocID="{BF309E68-6EAD-4FCC-A1A9-BF52D84348A3}" presName="sibTrans" presStyleCnt="0"/>
      <dgm:spPr/>
    </dgm:pt>
    <dgm:pt modelId="{8D92B280-89C9-47B5-AFB9-08EF65D45E13}" type="pres">
      <dgm:prSet presAssocID="{EC63FE26-096A-4464-BB1C-FDA51914B881}" presName="compNode" presStyleCnt="0"/>
      <dgm:spPr/>
    </dgm:pt>
    <dgm:pt modelId="{5BB02C13-350A-4684-9451-E57A218DFF09}" type="pres">
      <dgm:prSet presAssocID="{EC63FE26-096A-4464-BB1C-FDA51914B881}" presName="bgRect" presStyleLbl="bgShp" presStyleIdx="2" presStyleCnt="6"/>
      <dgm:spPr/>
    </dgm:pt>
    <dgm:pt modelId="{9941F9D6-6D7D-4167-B3C6-876413AD08BE}" type="pres">
      <dgm:prSet presAssocID="{EC63FE26-096A-4464-BB1C-FDA51914B88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ie chart"/>
        </a:ext>
      </dgm:extLst>
    </dgm:pt>
    <dgm:pt modelId="{2E364670-4A2A-485F-AA00-BD1B033EC2F2}" type="pres">
      <dgm:prSet presAssocID="{EC63FE26-096A-4464-BB1C-FDA51914B881}" presName="spaceRect" presStyleCnt="0"/>
      <dgm:spPr/>
    </dgm:pt>
    <dgm:pt modelId="{6ABF5489-EBD7-46B1-A46C-E4DCF675CD97}" type="pres">
      <dgm:prSet presAssocID="{EC63FE26-096A-4464-BB1C-FDA51914B881}" presName="parTx" presStyleLbl="revTx" presStyleIdx="2" presStyleCnt="6">
        <dgm:presLayoutVars>
          <dgm:chMax val="0"/>
          <dgm:chPref val="0"/>
        </dgm:presLayoutVars>
      </dgm:prSet>
      <dgm:spPr/>
    </dgm:pt>
    <dgm:pt modelId="{FC6014CB-7512-49C0-BFDD-23D47E883FDB}" type="pres">
      <dgm:prSet presAssocID="{E29E76FE-8C81-432C-A008-A33CC5713349}" presName="sibTrans" presStyleCnt="0"/>
      <dgm:spPr/>
    </dgm:pt>
    <dgm:pt modelId="{F1302703-AC52-414C-B9C1-109147BE9FD9}" type="pres">
      <dgm:prSet presAssocID="{17AEA67F-0042-4389-BFC3-04C5E8D90863}" presName="compNode" presStyleCnt="0"/>
      <dgm:spPr/>
    </dgm:pt>
    <dgm:pt modelId="{131C0624-C622-4382-8AF4-DE996FC296EB}" type="pres">
      <dgm:prSet presAssocID="{17AEA67F-0042-4389-BFC3-04C5E8D90863}" presName="bgRect" presStyleLbl="bgShp" presStyleIdx="3" presStyleCnt="6"/>
      <dgm:spPr/>
    </dgm:pt>
    <dgm:pt modelId="{8185CAC0-A1D3-4D0C-BB30-81BBB5A3BA77}" type="pres">
      <dgm:prSet presAssocID="{17AEA67F-0042-4389-BFC3-04C5E8D9086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06719635-37B4-4FF8-8FEB-43C94E7A65A7}" type="pres">
      <dgm:prSet presAssocID="{17AEA67F-0042-4389-BFC3-04C5E8D90863}" presName="spaceRect" presStyleCnt="0"/>
      <dgm:spPr/>
    </dgm:pt>
    <dgm:pt modelId="{18B2B610-3887-4A9B-ABA7-855A9B72D7FE}" type="pres">
      <dgm:prSet presAssocID="{17AEA67F-0042-4389-BFC3-04C5E8D90863}" presName="parTx" presStyleLbl="revTx" presStyleIdx="3" presStyleCnt="6">
        <dgm:presLayoutVars>
          <dgm:chMax val="0"/>
          <dgm:chPref val="0"/>
        </dgm:presLayoutVars>
      </dgm:prSet>
      <dgm:spPr/>
    </dgm:pt>
    <dgm:pt modelId="{03A85819-FAA6-47C8-AE5D-13D443FA72E8}" type="pres">
      <dgm:prSet presAssocID="{513B3EC8-5963-490A-839E-D3F9FECDADBB}" presName="sibTrans" presStyleCnt="0"/>
      <dgm:spPr/>
    </dgm:pt>
    <dgm:pt modelId="{B37A1C7E-E417-429B-A242-E7E4A4B59173}" type="pres">
      <dgm:prSet presAssocID="{9A2008C0-9924-40E9-889A-D6282EC14656}" presName="compNode" presStyleCnt="0"/>
      <dgm:spPr/>
    </dgm:pt>
    <dgm:pt modelId="{588AAE1D-CA50-44DA-93BF-7E0F38711C9A}" type="pres">
      <dgm:prSet presAssocID="{9A2008C0-9924-40E9-889A-D6282EC14656}" presName="bgRect" presStyleLbl="bgShp" presStyleIdx="4" presStyleCnt="6"/>
      <dgm:spPr/>
    </dgm:pt>
    <dgm:pt modelId="{1EB4AB96-439D-4BF8-9962-CA778E16F823}" type="pres">
      <dgm:prSet presAssocID="{9A2008C0-9924-40E9-889A-D6282EC1465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ad with Gears"/>
        </a:ext>
      </dgm:extLst>
    </dgm:pt>
    <dgm:pt modelId="{913D7C6C-C9D8-44DA-95C4-95AFF4EBD382}" type="pres">
      <dgm:prSet presAssocID="{9A2008C0-9924-40E9-889A-D6282EC14656}" presName="spaceRect" presStyleCnt="0"/>
      <dgm:spPr/>
    </dgm:pt>
    <dgm:pt modelId="{4B81F29E-DA77-425F-A2BE-37A8C34AA3E4}" type="pres">
      <dgm:prSet presAssocID="{9A2008C0-9924-40E9-889A-D6282EC14656}" presName="parTx" presStyleLbl="revTx" presStyleIdx="4" presStyleCnt="6">
        <dgm:presLayoutVars>
          <dgm:chMax val="0"/>
          <dgm:chPref val="0"/>
        </dgm:presLayoutVars>
      </dgm:prSet>
      <dgm:spPr/>
    </dgm:pt>
    <dgm:pt modelId="{2912A2C7-D28C-40E6-BE58-4C89E3B59CFE}" type="pres">
      <dgm:prSet presAssocID="{D77FDE48-354A-4468-A1BA-6943058954C4}" presName="sibTrans" presStyleCnt="0"/>
      <dgm:spPr/>
    </dgm:pt>
    <dgm:pt modelId="{932D587C-7451-40B1-8B87-8DCE706DD157}" type="pres">
      <dgm:prSet presAssocID="{88B118DC-9574-430A-9B8A-FA664EA0342C}" presName="compNode" presStyleCnt="0"/>
      <dgm:spPr/>
    </dgm:pt>
    <dgm:pt modelId="{E0A34128-E143-4CA7-AFFB-B7CED9CD1E0D}" type="pres">
      <dgm:prSet presAssocID="{88B118DC-9574-430A-9B8A-FA664EA0342C}" presName="bgRect" presStyleLbl="bgShp" presStyleIdx="5" presStyleCnt="6"/>
      <dgm:spPr/>
    </dgm:pt>
    <dgm:pt modelId="{137B5BF7-0823-442A-AB4D-7C8FF6A032D4}" type="pres">
      <dgm:prSet presAssocID="{88B118DC-9574-430A-9B8A-FA664EA0342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auge"/>
        </a:ext>
      </dgm:extLst>
    </dgm:pt>
    <dgm:pt modelId="{95ABDAB0-98C6-43C5-90D3-218C20B17920}" type="pres">
      <dgm:prSet presAssocID="{88B118DC-9574-430A-9B8A-FA664EA0342C}" presName="spaceRect" presStyleCnt="0"/>
      <dgm:spPr/>
    </dgm:pt>
    <dgm:pt modelId="{4AFFE02F-1E72-4F31-895D-9B41B6CCD6AA}" type="pres">
      <dgm:prSet presAssocID="{88B118DC-9574-430A-9B8A-FA664EA0342C}" presName="parTx" presStyleLbl="revTx" presStyleIdx="5" presStyleCnt="6">
        <dgm:presLayoutVars>
          <dgm:chMax val="0"/>
          <dgm:chPref val="0"/>
        </dgm:presLayoutVars>
      </dgm:prSet>
      <dgm:spPr/>
    </dgm:pt>
  </dgm:ptLst>
  <dgm:cxnLst>
    <dgm:cxn modelId="{7B652461-C16A-453C-8CCE-45A345B18E5C}" srcId="{AD5864CE-26F7-43D7-993E-450182C79A51}" destId="{88B118DC-9574-430A-9B8A-FA664EA0342C}" srcOrd="5" destOrd="0" parTransId="{94696107-2B67-4063-AAF8-9C85C660FBA2}" sibTransId="{02EFC892-B465-4E26-9C39-A9F5DDF84447}"/>
    <dgm:cxn modelId="{6AB83966-A260-4D79-ADC0-084234430D83}" type="presOf" srcId="{8A885241-A28F-477B-94A2-66F63D04B457}" destId="{3284686F-9CB5-4E52-88AD-7E36DFB36DE0}" srcOrd="0" destOrd="0" presId="urn:microsoft.com/office/officeart/2018/2/layout/IconVerticalSolidList"/>
    <dgm:cxn modelId="{AB0B5070-A6A0-43B7-93AE-012CBA6E66A8}" type="presOf" srcId="{8335E5AD-FD93-4496-98FA-F943A18DD1E9}" destId="{ABF0CFFF-09F4-407F-B832-14C270AE173F}" srcOrd="0" destOrd="0" presId="urn:microsoft.com/office/officeart/2018/2/layout/IconVerticalSolidList"/>
    <dgm:cxn modelId="{83129150-E4F5-4D5E-BB59-779F97AC6D5D}" type="presOf" srcId="{EC63FE26-096A-4464-BB1C-FDA51914B881}" destId="{6ABF5489-EBD7-46B1-A46C-E4DCF675CD97}" srcOrd="0" destOrd="0" presId="urn:microsoft.com/office/officeart/2018/2/layout/IconVerticalSolidList"/>
    <dgm:cxn modelId="{84E59351-961C-4C29-8020-E2C765E99C39}" type="presOf" srcId="{AD5864CE-26F7-43D7-993E-450182C79A51}" destId="{CC29BAD7-1FC5-4441-B9B3-30D5D72D7E52}" srcOrd="0" destOrd="0" presId="urn:microsoft.com/office/officeart/2018/2/layout/IconVerticalSolidList"/>
    <dgm:cxn modelId="{CF93458D-ACCB-435B-87E9-690A2AECF9EA}" srcId="{AD5864CE-26F7-43D7-993E-450182C79A51}" destId="{8A885241-A28F-477B-94A2-66F63D04B457}" srcOrd="1" destOrd="0" parTransId="{80C64B47-075E-449A-8983-317FC4166841}" sibTransId="{BF309E68-6EAD-4FCC-A1A9-BF52D84348A3}"/>
    <dgm:cxn modelId="{C136F193-90E4-4F86-B239-DE6BD1967E20}" srcId="{AD5864CE-26F7-43D7-993E-450182C79A51}" destId="{8335E5AD-FD93-4496-98FA-F943A18DD1E9}" srcOrd="0" destOrd="0" parTransId="{B8B816EA-5078-48F3-87F8-EAD40CD4B554}" sibTransId="{657BC07D-2A74-4781-AE93-8923E0A2C40B}"/>
    <dgm:cxn modelId="{5334DB9B-E8B4-43B4-A863-2CE5E17DCED1}" srcId="{AD5864CE-26F7-43D7-993E-450182C79A51}" destId="{EC63FE26-096A-4464-BB1C-FDA51914B881}" srcOrd="2" destOrd="0" parTransId="{F3FD7774-71A3-4C24-80C6-C97532B81BE8}" sibTransId="{E29E76FE-8C81-432C-A008-A33CC5713349}"/>
    <dgm:cxn modelId="{1F48B4B9-E76A-4066-9B10-777C02C748DE}" type="presOf" srcId="{17AEA67F-0042-4389-BFC3-04C5E8D90863}" destId="{18B2B610-3887-4A9B-ABA7-855A9B72D7FE}" srcOrd="0" destOrd="0" presId="urn:microsoft.com/office/officeart/2018/2/layout/IconVerticalSolidList"/>
    <dgm:cxn modelId="{738A1BC8-9C69-44F0-AE1D-73C59137B4DF}" type="presOf" srcId="{88B118DC-9574-430A-9B8A-FA664EA0342C}" destId="{4AFFE02F-1E72-4F31-895D-9B41B6CCD6AA}" srcOrd="0" destOrd="0" presId="urn:microsoft.com/office/officeart/2018/2/layout/IconVerticalSolidList"/>
    <dgm:cxn modelId="{F223F1C8-036C-42EC-B298-3D63C8B5A51F}" srcId="{AD5864CE-26F7-43D7-993E-450182C79A51}" destId="{9A2008C0-9924-40E9-889A-D6282EC14656}" srcOrd="4" destOrd="0" parTransId="{AC2EFAA3-1352-4C03-93EB-A593BF2E9972}" sibTransId="{D77FDE48-354A-4468-A1BA-6943058954C4}"/>
    <dgm:cxn modelId="{4E246DDE-FAA8-4118-B06D-11F7EF55919F}" type="presOf" srcId="{9A2008C0-9924-40E9-889A-D6282EC14656}" destId="{4B81F29E-DA77-425F-A2BE-37A8C34AA3E4}" srcOrd="0" destOrd="0" presId="urn:microsoft.com/office/officeart/2018/2/layout/IconVerticalSolidList"/>
    <dgm:cxn modelId="{DC5E3EF8-23B9-45EB-80BB-F551B67263E3}" srcId="{AD5864CE-26F7-43D7-993E-450182C79A51}" destId="{17AEA67F-0042-4389-BFC3-04C5E8D90863}" srcOrd="3" destOrd="0" parTransId="{7582FD7C-EEEB-4BA8-933A-2F3DB5A0B3A0}" sibTransId="{513B3EC8-5963-490A-839E-D3F9FECDADBB}"/>
    <dgm:cxn modelId="{BE719332-4A1D-4EB9-80D1-BC9B0F2D667A}" type="presParOf" srcId="{CC29BAD7-1FC5-4441-B9B3-30D5D72D7E52}" destId="{640FD383-08D0-4BE7-B09F-49EA77A94C8E}" srcOrd="0" destOrd="0" presId="urn:microsoft.com/office/officeart/2018/2/layout/IconVerticalSolidList"/>
    <dgm:cxn modelId="{A8AA57F8-C869-4498-AE9B-7DAFCB231FBD}" type="presParOf" srcId="{640FD383-08D0-4BE7-B09F-49EA77A94C8E}" destId="{FE863349-B647-43CA-8AA1-E724E5E145FB}" srcOrd="0" destOrd="0" presId="urn:microsoft.com/office/officeart/2018/2/layout/IconVerticalSolidList"/>
    <dgm:cxn modelId="{FEE883E4-2685-4D30-9C61-49D079293140}" type="presParOf" srcId="{640FD383-08D0-4BE7-B09F-49EA77A94C8E}" destId="{9FCFC10D-B892-4906-8130-7CC98FAEC3D9}" srcOrd="1" destOrd="0" presId="urn:microsoft.com/office/officeart/2018/2/layout/IconVerticalSolidList"/>
    <dgm:cxn modelId="{22359A79-3308-443A-85F2-44A4D9AF39E3}" type="presParOf" srcId="{640FD383-08D0-4BE7-B09F-49EA77A94C8E}" destId="{DD0A2C68-58D6-4865-B5AB-B439C0478702}" srcOrd="2" destOrd="0" presId="urn:microsoft.com/office/officeart/2018/2/layout/IconVerticalSolidList"/>
    <dgm:cxn modelId="{46C3BA95-E6C4-47B2-B2F5-08290F0E196E}" type="presParOf" srcId="{640FD383-08D0-4BE7-B09F-49EA77A94C8E}" destId="{ABF0CFFF-09F4-407F-B832-14C270AE173F}" srcOrd="3" destOrd="0" presId="urn:microsoft.com/office/officeart/2018/2/layout/IconVerticalSolidList"/>
    <dgm:cxn modelId="{5C4AD955-CA6C-4C75-ADD7-D0787D49E0A1}" type="presParOf" srcId="{CC29BAD7-1FC5-4441-B9B3-30D5D72D7E52}" destId="{5E362454-C107-489A-B4FC-054418766D4E}" srcOrd="1" destOrd="0" presId="urn:microsoft.com/office/officeart/2018/2/layout/IconVerticalSolidList"/>
    <dgm:cxn modelId="{26033BF1-009A-4FE9-8119-B3A9B09D34FB}" type="presParOf" srcId="{CC29BAD7-1FC5-4441-B9B3-30D5D72D7E52}" destId="{EA7905CF-1C9F-4188-9CDA-CD288E5D5894}" srcOrd="2" destOrd="0" presId="urn:microsoft.com/office/officeart/2018/2/layout/IconVerticalSolidList"/>
    <dgm:cxn modelId="{C54D33A7-0640-4DAD-86EE-91E953FCDF16}" type="presParOf" srcId="{EA7905CF-1C9F-4188-9CDA-CD288E5D5894}" destId="{50E573EC-8B03-4EB9-9608-8FE40CF5FB1C}" srcOrd="0" destOrd="0" presId="urn:microsoft.com/office/officeart/2018/2/layout/IconVerticalSolidList"/>
    <dgm:cxn modelId="{BDB878B9-DCAD-4A7B-AD78-5E4D673015A6}" type="presParOf" srcId="{EA7905CF-1C9F-4188-9CDA-CD288E5D5894}" destId="{FBF6D11B-B941-4488-9B17-A46FD79BECFD}" srcOrd="1" destOrd="0" presId="urn:microsoft.com/office/officeart/2018/2/layout/IconVerticalSolidList"/>
    <dgm:cxn modelId="{F95C3A24-4BF1-4C08-8539-BB0AD425424C}" type="presParOf" srcId="{EA7905CF-1C9F-4188-9CDA-CD288E5D5894}" destId="{865FE90F-EDBF-460C-B5DF-36911949974F}" srcOrd="2" destOrd="0" presId="urn:microsoft.com/office/officeart/2018/2/layout/IconVerticalSolidList"/>
    <dgm:cxn modelId="{19FE3817-D6D7-4FCA-8667-7F0A3464A73E}" type="presParOf" srcId="{EA7905CF-1C9F-4188-9CDA-CD288E5D5894}" destId="{3284686F-9CB5-4E52-88AD-7E36DFB36DE0}" srcOrd="3" destOrd="0" presId="urn:microsoft.com/office/officeart/2018/2/layout/IconVerticalSolidList"/>
    <dgm:cxn modelId="{7D59B0FA-FB36-4FEB-9913-93333E300C91}" type="presParOf" srcId="{CC29BAD7-1FC5-4441-B9B3-30D5D72D7E52}" destId="{936F0D07-4225-44E8-AE53-650F8B377248}" srcOrd="3" destOrd="0" presId="urn:microsoft.com/office/officeart/2018/2/layout/IconVerticalSolidList"/>
    <dgm:cxn modelId="{75ED124F-441E-4F0E-88EE-FD9C465E0316}" type="presParOf" srcId="{CC29BAD7-1FC5-4441-B9B3-30D5D72D7E52}" destId="{8D92B280-89C9-47B5-AFB9-08EF65D45E13}" srcOrd="4" destOrd="0" presId="urn:microsoft.com/office/officeart/2018/2/layout/IconVerticalSolidList"/>
    <dgm:cxn modelId="{4A7DF9E1-F482-4BB2-A1F4-48AAA42606CF}" type="presParOf" srcId="{8D92B280-89C9-47B5-AFB9-08EF65D45E13}" destId="{5BB02C13-350A-4684-9451-E57A218DFF09}" srcOrd="0" destOrd="0" presId="urn:microsoft.com/office/officeart/2018/2/layout/IconVerticalSolidList"/>
    <dgm:cxn modelId="{49CCBFB5-867E-4810-A42D-E92F8893DFD7}" type="presParOf" srcId="{8D92B280-89C9-47B5-AFB9-08EF65D45E13}" destId="{9941F9D6-6D7D-4167-B3C6-876413AD08BE}" srcOrd="1" destOrd="0" presId="urn:microsoft.com/office/officeart/2018/2/layout/IconVerticalSolidList"/>
    <dgm:cxn modelId="{661D0C28-94EC-42F6-926F-87F3D86789CA}" type="presParOf" srcId="{8D92B280-89C9-47B5-AFB9-08EF65D45E13}" destId="{2E364670-4A2A-485F-AA00-BD1B033EC2F2}" srcOrd="2" destOrd="0" presId="urn:microsoft.com/office/officeart/2018/2/layout/IconVerticalSolidList"/>
    <dgm:cxn modelId="{86DEC2B7-1568-4968-9A17-8D0EE517FF46}" type="presParOf" srcId="{8D92B280-89C9-47B5-AFB9-08EF65D45E13}" destId="{6ABF5489-EBD7-46B1-A46C-E4DCF675CD97}" srcOrd="3" destOrd="0" presId="urn:microsoft.com/office/officeart/2018/2/layout/IconVerticalSolidList"/>
    <dgm:cxn modelId="{AA4F2320-C836-4D64-867E-008910F9BD59}" type="presParOf" srcId="{CC29BAD7-1FC5-4441-B9B3-30D5D72D7E52}" destId="{FC6014CB-7512-49C0-BFDD-23D47E883FDB}" srcOrd="5" destOrd="0" presId="urn:microsoft.com/office/officeart/2018/2/layout/IconVerticalSolidList"/>
    <dgm:cxn modelId="{CB4392F0-2581-40DF-874C-21583F501FE0}" type="presParOf" srcId="{CC29BAD7-1FC5-4441-B9B3-30D5D72D7E52}" destId="{F1302703-AC52-414C-B9C1-109147BE9FD9}" srcOrd="6" destOrd="0" presId="urn:microsoft.com/office/officeart/2018/2/layout/IconVerticalSolidList"/>
    <dgm:cxn modelId="{9CF3BC8F-8637-4214-9DC4-0B1B39CE0E46}" type="presParOf" srcId="{F1302703-AC52-414C-B9C1-109147BE9FD9}" destId="{131C0624-C622-4382-8AF4-DE996FC296EB}" srcOrd="0" destOrd="0" presId="urn:microsoft.com/office/officeart/2018/2/layout/IconVerticalSolidList"/>
    <dgm:cxn modelId="{063BD8CA-15DF-47E8-983F-AFE06449B619}" type="presParOf" srcId="{F1302703-AC52-414C-B9C1-109147BE9FD9}" destId="{8185CAC0-A1D3-4D0C-BB30-81BBB5A3BA77}" srcOrd="1" destOrd="0" presId="urn:microsoft.com/office/officeart/2018/2/layout/IconVerticalSolidList"/>
    <dgm:cxn modelId="{C83339AD-9C17-4A30-9DED-718AE884F761}" type="presParOf" srcId="{F1302703-AC52-414C-B9C1-109147BE9FD9}" destId="{06719635-37B4-4FF8-8FEB-43C94E7A65A7}" srcOrd="2" destOrd="0" presId="urn:microsoft.com/office/officeart/2018/2/layout/IconVerticalSolidList"/>
    <dgm:cxn modelId="{1C95A3A3-3BC7-49CB-8899-69A054DE3468}" type="presParOf" srcId="{F1302703-AC52-414C-B9C1-109147BE9FD9}" destId="{18B2B610-3887-4A9B-ABA7-855A9B72D7FE}" srcOrd="3" destOrd="0" presId="urn:microsoft.com/office/officeart/2018/2/layout/IconVerticalSolidList"/>
    <dgm:cxn modelId="{E14FCF36-F9EC-440B-A96C-020481B65E80}" type="presParOf" srcId="{CC29BAD7-1FC5-4441-B9B3-30D5D72D7E52}" destId="{03A85819-FAA6-47C8-AE5D-13D443FA72E8}" srcOrd="7" destOrd="0" presId="urn:microsoft.com/office/officeart/2018/2/layout/IconVerticalSolidList"/>
    <dgm:cxn modelId="{468BC638-D5EA-4137-AE69-AC3D6131A0B5}" type="presParOf" srcId="{CC29BAD7-1FC5-4441-B9B3-30D5D72D7E52}" destId="{B37A1C7E-E417-429B-A242-E7E4A4B59173}" srcOrd="8" destOrd="0" presId="urn:microsoft.com/office/officeart/2018/2/layout/IconVerticalSolidList"/>
    <dgm:cxn modelId="{CF8E8D9C-F854-4EB5-B935-13895A5207EF}" type="presParOf" srcId="{B37A1C7E-E417-429B-A242-E7E4A4B59173}" destId="{588AAE1D-CA50-44DA-93BF-7E0F38711C9A}" srcOrd="0" destOrd="0" presId="urn:microsoft.com/office/officeart/2018/2/layout/IconVerticalSolidList"/>
    <dgm:cxn modelId="{9AC73CF1-341F-4DB1-A2BC-00E0DA7E123A}" type="presParOf" srcId="{B37A1C7E-E417-429B-A242-E7E4A4B59173}" destId="{1EB4AB96-439D-4BF8-9962-CA778E16F823}" srcOrd="1" destOrd="0" presId="urn:microsoft.com/office/officeart/2018/2/layout/IconVerticalSolidList"/>
    <dgm:cxn modelId="{31171AB9-107C-4BEC-B3D1-10D3C71B30CA}" type="presParOf" srcId="{B37A1C7E-E417-429B-A242-E7E4A4B59173}" destId="{913D7C6C-C9D8-44DA-95C4-95AFF4EBD382}" srcOrd="2" destOrd="0" presId="urn:microsoft.com/office/officeart/2018/2/layout/IconVerticalSolidList"/>
    <dgm:cxn modelId="{E541F740-7B3F-49BC-81AF-FE7CD4A02FC5}" type="presParOf" srcId="{B37A1C7E-E417-429B-A242-E7E4A4B59173}" destId="{4B81F29E-DA77-425F-A2BE-37A8C34AA3E4}" srcOrd="3" destOrd="0" presId="urn:microsoft.com/office/officeart/2018/2/layout/IconVerticalSolidList"/>
    <dgm:cxn modelId="{E9958C96-7112-49A6-9C8F-011C4D6F88C1}" type="presParOf" srcId="{CC29BAD7-1FC5-4441-B9B3-30D5D72D7E52}" destId="{2912A2C7-D28C-40E6-BE58-4C89E3B59CFE}" srcOrd="9" destOrd="0" presId="urn:microsoft.com/office/officeart/2018/2/layout/IconVerticalSolidList"/>
    <dgm:cxn modelId="{4646546C-03DE-44E1-93A3-9A3044F1B22C}" type="presParOf" srcId="{CC29BAD7-1FC5-4441-B9B3-30D5D72D7E52}" destId="{932D587C-7451-40B1-8B87-8DCE706DD157}" srcOrd="10" destOrd="0" presId="urn:microsoft.com/office/officeart/2018/2/layout/IconVerticalSolidList"/>
    <dgm:cxn modelId="{AEB907BF-6176-4541-8298-87B077F412F5}" type="presParOf" srcId="{932D587C-7451-40B1-8B87-8DCE706DD157}" destId="{E0A34128-E143-4CA7-AFFB-B7CED9CD1E0D}" srcOrd="0" destOrd="0" presId="urn:microsoft.com/office/officeart/2018/2/layout/IconVerticalSolidList"/>
    <dgm:cxn modelId="{1033A186-5199-47CA-B838-62B8E54797DF}" type="presParOf" srcId="{932D587C-7451-40B1-8B87-8DCE706DD157}" destId="{137B5BF7-0823-442A-AB4D-7C8FF6A032D4}" srcOrd="1" destOrd="0" presId="urn:microsoft.com/office/officeart/2018/2/layout/IconVerticalSolidList"/>
    <dgm:cxn modelId="{046A2FF1-53CB-4F04-A8B5-7B7C0D70F337}" type="presParOf" srcId="{932D587C-7451-40B1-8B87-8DCE706DD157}" destId="{95ABDAB0-98C6-43C5-90D3-218C20B17920}" srcOrd="2" destOrd="0" presId="urn:microsoft.com/office/officeart/2018/2/layout/IconVerticalSolidList"/>
    <dgm:cxn modelId="{11796528-FCBB-4ACE-B14F-B660CFE6E500}" type="presParOf" srcId="{932D587C-7451-40B1-8B87-8DCE706DD157}" destId="{4AFFE02F-1E72-4F31-895D-9B41B6CCD6A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64AF37-FEB2-4B61-A2B3-4924ACA18C0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17C7993-050F-485D-8991-CE0ABEF33502}">
      <dgm:prSet/>
      <dgm:spPr/>
      <dgm:t>
        <a:bodyPr/>
        <a:lstStyle/>
        <a:p>
          <a:pPr>
            <a:lnSpc>
              <a:spcPct val="100000"/>
            </a:lnSpc>
          </a:pPr>
          <a:r>
            <a:rPr lang="en-US"/>
            <a:t>Data Gathering</a:t>
          </a:r>
        </a:p>
      </dgm:t>
    </dgm:pt>
    <dgm:pt modelId="{F6024145-A406-4136-B3E0-9D10FAE65223}" type="parTrans" cxnId="{43497A6E-1724-4683-89AC-39C1DAD2AE9D}">
      <dgm:prSet/>
      <dgm:spPr/>
      <dgm:t>
        <a:bodyPr/>
        <a:lstStyle/>
        <a:p>
          <a:endParaRPr lang="en-US"/>
        </a:p>
      </dgm:t>
    </dgm:pt>
    <dgm:pt modelId="{7E23D944-AFC6-48FA-8160-25D39227FB4A}" type="sibTrans" cxnId="{43497A6E-1724-4683-89AC-39C1DAD2AE9D}">
      <dgm:prSet/>
      <dgm:spPr/>
      <dgm:t>
        <a:bodyPr/>
        <a:lstStyle/>
        <a:p>
          <a:endParaRPr lang="en-US"/>
        </a:p>
      </dgm:t>
    </dgm:pt>
    <dgm:pt modelId="{E7E3975A-437E-4063-A643-08577E2B3086}">
      <dgm:prSet/>
      <dgm:spPr/>
      <dgm:t>
        <a:bodyPr/>
        <a:lstStyle/>
        <a:p>
          <a:pPr>
            <a:lnSpc>
              <a:spcPct val="100000"/>
            </a:lnSpc>
          </a:pPr>
          <a:r>
            <a:rPr lang="en-US"/>
            <a:t>Data Preprocessing</a:t>
          </a:r>
        </a:p>
      </dgm:t>
    </dgm:pt>
    <dgm:pt modelId="{F521BF67-4F71-48BB-AF60-CA0DCFFAC190}" type="parTrans" cxnId="{DAEDE746-16F0-4D76-927C-E770143EB003}">
      <dgm:prSet/>
      <dgm:spPr/>
      <dgm:t>
        <a:bodyPr/>
        <a:lstStyle/>
        <a:p>
          <a:endParaRPr lang="en-US"/>
        </a:p>
      </dgm:t>
    </dgm:pt>
    <dgm:pt modelId="{2CAA5760-4707-4A4C-A580-D6F2BDE5DA74}" type="sibTrans" cxnId="{DAEDE746-16F0-4D76-927C-E770143EB003}">
      <dgm:prSet/>
      <dgm:spPr/>
      <dgm:t>
        <a:bodyPr/>
        <a:lstStyle/>
        <a:p>
          <a:endParaRPr lang="en-US"/>
        </a:p>
      </dgm:t>
    </dgm:pt>
    <dgm:pt modelId="{651AAA3A-DCDE-4EEA-818E-612E3A1DAA9D}">
      <dgm:prSet/>
      <dgm:spPr/>
      <dgm:t>
        <a:bodyPr/>
        <a:lstStyle/>
        <a:p>
          <a:pPr>
            <a:lnSpc>
              <a:spcPct val="100000"/>
            </a:lnSpc>
          </a:pPr>
          <a:r>
            <a:rPr lang="en-US"/>
            <a:t>Model Selection and Training</a:t>
          </a:r>
        </a:p>
      </dgm:t>
    </dgm:pt>
    <dgm:pt modelId="{DEEF50F1-2D24-4F08-8FAA-3CC7EB9C8C16}" type="parTrans" cxnId="{99257329-DE70-44BB-806A-D68AE23131C3}">
      <dgm:prSet/>
      <dgm:spPr/>
      <dgm:t>
        <a:bodyPr/>
        <a:lstStyle/>
        <a:p>
          <a:endParaRPr lang="en-US"/>
        </a:p>
      </dgm:t>
    </dgm:pt>
    <dgm:pt modelId="{8AE7113A-383E-42A5-A4CB-D5DB8629AF9E}" type="sibTrans" cxnId="{99257329-DE70-44BB-806A-D68AE23131C3}">
      <dgm:prSet/>
      <dgm:spPr/>
      <dgm:t>
        <a:bodyPr/>
        <a:lstStyle/>
        <a:p>
          <a:endParaRPr lang="en-US"/>
        </a:p>
      </dgm:t>
    </dgm:pt>
    <dgm:pt modelId="{D0A2BC13-0DE1-4FA7-BEE5-82CE0904C5A5}">
      <dgm:prSet/>
      <dgm:spPr/>
      <dgm:t>
        <a:bodyPr/>
        <a:lstStyle/>
        <a:p>
          <a:pPr>
            <a:lnSpc>
              <a:spcPct val="100000"/>
            </a:lnSpc>
          </a:pPr>
          <a:r>
            <a:rPr lang="en-US"/>
            <a:t>Model Evaluation</a:t>
          </a:r>
        </a:p>
      </dgm:t>
    </dgm:pt>
    <dgm:pt modelId="{3C0C6337-78C1-4D31-91E0-F5D1915265AB}" type="parTrans" cxnId="{7BC5D869-2DCE-4FE6-BE5E-E2A3E97D0053}">
      <dgm:prSet/>
      <dgm:spPr/>
      <dgm:t>
        <a:bodyPr/>
        <a:lstStyle/>
        <a:p>
          <a:endParaRPr lang="en-US"/>
        </a:p>
      </dgm:t>
    </dgm:pt>
    <dgm:pt modelId="{63ECB783-BBF0-4262-B340-65514BC4E3A3}" type="sibTrans" cxnId="{7BC5D869-2DCE-4FE6-BE5E-E2A3E97D0053}">
      <dgm:prSet/>
      <dgm:spPr/>
      <dgm:t>
        <a:bodyPr/>
        <a:lstStyle/>
        <a:p>
          <a:endParaRPr lang="en-US"/>
        </a:p>
      </dgm:t>
    </dgm:pt>
    <dgm:pt modelId="{0CD1AB24-C7E3-4D70-9A44-CC33BBBF9B81}">
      <dgm:prSet/>
      <dgm:spPr/>
      <dgm:t>
        <a:bodyPr/>
        <a:lstStyle/>
        <a:p>
          <a:pPr>
            <a:lnSpc>
              <a:spcPct val="100000"/>
            </a:lnSpc>
          </a:pPr>
          <a:r>
            <a:rPr lang="en-US"/>
            <a:t>Model Deployment</a:t>
          </a:r>
        </a:p>
      </dgm:t>
    </dgm:pt>
    <dgm:pt modelId="{EBA7F3E1-8025-4D4B-9C71-4E2E7FE7CDC3}" type="parTrans" cxnId="{02AFB23D-BE6B-40D7-BDAC-5F02BE661238}">
      <dgm:prSet/>
      <dgm:spPr/>
      <dgm:t>
        <a:bodyPr/>
        <a:lstStyle/>
        <a:p>
          <a:endParaRPr lang="en-US"/>
        </a:p>
      </dgm:t>
    </dgm:pt>
    <dgm:pt modelId="{5D1ED861-FCFE-4EAA-B9EF-5F3A02555522}" type="sibTrans" cxnId="{02AFB23D-BE6B-40D7-BDAC-5F02BE661238}">
      <dgm:prSet/>
      <dgm:spPr/>
      <dgm:t>
        <a:bodyPr/>
        <a:lstStyle/>
        <a:p>
          <a:endParaRPr lang="en-US"/>
        </a:p>
      </dgm:t>
    </dgm:pt>
    <dgm:pt modelId="{E192CEAA-ACCD-424C-8E34-B2D9C3D4CE36}" type="pres">
      <dgm:prSet presAssocID="{5664AF37-FEB2-4B61-A2B3-4924ACA18C01}" presName="root" presStyleCnt="0">
        <dgm:presLayoutVars>
          <dgm:dir/>
          <dgm:resizeHandles val="exact"/>
        </dgm:presLayoutVars>
      </dgm:prSet>
      <dgm:spPr/>
    </dgm:pt>
    <dgm:pt modelId="{8211DC6E-469B-4541-9216-3CE76339F33F}" type="pres">
      <dgm:prSet presAssocID="{D17C7993-050F-485D-8991-CE0ABEF33502}" presName="compNode" presStyleCnt="0"/>
      <dgm:spPr/>
    </dgm:pt>
    <dgm:pt modelId="{246641B1-1109-4391-81F1-9DB8955E2E17}" type="pres">
      <dgm:prSet presAssocID="{D17C7993-050F-485D-8991-CE0ABEF33502}" presName="bgRect" presStyleLbl="bgShp" presStyleIdx="0" presStyleCnt="5"/>
      <dgm:spPr/>
    </dgm:pt>
    <dgm:pt modelId="{8B72F5A7-BA63-4543-A8D7-E062D85962E1}" type="pres">
      <dgm:prSet presAssocID="{D17C7993-050F-485D-8991-CE0ABEF3350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FA83B554-EF9B-4683-BD0A-D83E875E7823}" type="pres">
      <dgm:prSet presAssocID="{D17C7993-050F-485D-8991-CE0ABEF33502}" presName="spaceRect" presStyleCnt="0"/>
      <dgm:spPr/>
    </dgm:pt>
    <dgm:pt modelId="{84619522-A2BC-40EA-A7F1-67E16A5CC53E}" type="pres">
      <dgm:prSet presAssocID="{D17C7993-050F-485D-8991-CE0ABEF33502}" presName="parTx" presStyleLbl="revTx" presStyleIdx="0" presStyleCnt="5">
        <dgm:presLayoutVars>
          <dgm:chMax val="0"/>
          <dgm:chPref val="0"/>
        </dgm:presLayoutVars>
      </dgm:prSet>
      <dgm:spPr/>
    </dgm:pt>
    <dgm:pt modelId="{990F00DA-C7DC-4BD7-A232-437798BCD243}" type="pres">
      <dgm:prSet presAssocID="{7E23D944-AFC6-48FA-8160-25D39227FB4A}" presName="sibTrans" presStyleCnt="0"/>
      <dgm:spPr/>
    </dgm:pt>
    <dgm:pt modelId="{BCD048F4-C9E8-492B-8C31-95CFC852C170}" type="pres">
      <dgm:prSet presAssocID="{E7E3975A-437E-4063-A643-08577E2B3086}" presName="compNode" presStyleCnt="0"/>
      <dgm:spPr/>
    </dgm:pt>
    <dgm:pt modelId="{614E98FF-8DD6-4387-B374-AFC82A2038D5}" type="pres">
      <dgm:prSet presAssocID="{E7E3975A-437E-4063-A643-08577E2B3086}" presName="bgRect" presStyleLbl="bgShp" presStyleIdx="1" presStyleCnt="5"/>
      <dgm:spPr/>
    </dgm:pt>
    <dgm:pt modelId="{FCD5D368-B054-4552-A776-268B8E0E8690}" type="pres">
      <dgm:prSet presAssocID="{E7E3975A-437E-4063-A643-08577E2B308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13FAA9C1-4715-4A5B-A054-0EA4B2B18471}" type="pres">
      <dgm:prSet presAssocID="{E7E3975A-437E-4063-A643-08577E2B3086}" presName="spaceRect" presStyleCnt="0"/>
      <dgm:spPr/>
    </dgm:pt>
    <dgm:pt modelId="{645C7365-71DC-4CAA-88E2-9E46E0414B5B}" type="pres">
      <dgm:prSet presAssocID="{E7E3975A-437E-4063-A643-08577E2B3086}" presName="parTx" presStyleLbl="revTx" presStyleIdx="1" presStyleCnt="5">
        <dgm:presLayoutVars>
          <dgm:chMax val="0"/>
          <dgm:chPref val="0"/>
        </dgm:presLayoutVars>
      </dgm:prSet>
      <dgm:spPr/>
    </dgm:pt>
    <dgm:pt modelId="{159FC110-7DC7-4230-B92E-1651774BAF8C}" type="pres">
      <dgm:prSet presAssocID="{2CAA5760-4707-4A4C-A580-D6F2BDE5DA74}" presName="sibTrans" presStyleCnt="0"/>
      <dgm:spPr/>
    </dgm:pt>
    <dgm:pt modelId="{AED42966-F0C5-480F-AA1E-A11D7671B62D}" type="pres">
      <dgm:prSet presAssocID="{651AAA3A-DCDE-4EEA-818E-612E3A1DAA9D}" presName="compNode" presStyleCnt="0"/>
      <dgm:spPr/>
    </dgm:pt>
    <dgm:pt modelId="{FE81E12F-2782-4888-8773-AB023F660416}" type="pres">
      <dgm:prSet presAssocID="{651AAA3A-DCDE-4EEA-818E-612E3A1DAA9D}" presName="bgRect" presStyleLbl="bgShp" presStyleIdx="2" presStyleCnt="5"/>
      <dgm:spPr/>
    </dgm:pt>
    <dgm:pt modelId="{312C92C0-32F7-4B2E-9731-11FE5053E57F}" type="pres">
      <dgm:prSet presAssocID="{651AAA3A-DCDE-4EEA-818E-612E3A1DAA9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acher"/>
        </a:ext>
      </dgm:extLst>
    </dgm:pt>
    <dgm:pt modelId="{3B67B428-F6B3-4AA3-A27D-85C3CBD44A79}" type="pres">
      <dgm:prSet presAssocID="{651AAA3A-DCDE-4EEA-818E-612E3A1DAA9D}" presName="spaceRect" presStyleCnt="0"/>
      <dgm:spPr/>
    </dgm:pt>
    <dgm:pt modelId="{FAADD4F9-2CB4-48C0-BAA8-7A9A09F17089}" type="pres">
      <dgm:prSet presAssocID="{651AAA3A-DCDE-4EEA-818E-612E3A1DAA9D}" presName="parTx" presStyleLbl="revTx" presStyleIdx="2" presStyleCnt="5">
        <dgm:presLayoutVars>
          <dgm:chMax val="0"/>
          <dgm:chPref val="0"/>
        </dgm:presLayoutVars>
      </dgm:prSet>
      <dgm:spPr/>
    </dgm:pt>
    <dgm:pt modelId="{53110A64-8D39-4655-9A05-F1E7C3CCD768}" type="pres">
      <dgm:prSet presAssocID="{8AE7113A-383E-42A5-A4CB-D5DB8629AF9E}" presName="sibTrans" presStyleCnt="0"/>
      <dgm:spPr/>
    </dgm:pt>
    <dgm:pt modelId="{D12FE8DD-885E-42CB-A608-308FC18CAA8F}" type="pres">
      <dgm:prSet presAssocID="{D0A2BC13-0DE1-4FA7-BEE5-82CE0904C5A5}" presName="compNode" presStyleCnt="0"/>
      <dgm:spPr/>
    </dgm:pt>
    <dgm:pt modelId="{73EC2A1C-4A4C-4B52-85A8-691BB94DA8C2}" type="pres">
      <dgm:prSet presAssocID="{D0A2BC13-0DE1-4FA7-BEE5-82CE0904C5A5}" presName="bgRect" presStyleLbl="bgShp" presStyleIdx="3" presStyleCnt="5"/>
      <dgm:spPr/>
    </dgm:pt>
    <dgm:pt modelId="{6592CF89-49BB-45BF-992E-2C089408157E}" type="pres">
      <dgm:prSet presAssocID="{D0A2BC13-0DE1-4FA7-BEE5-82CE0904C5A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66EE4463-F73A-4DE6-8954-3BB7F2E5AA2F}" type="pres">
      <dgm:prSet presAssocID="{D0A2BC13-0DE1-4FA7-BEE5-82CE0904C5A5}" presName="spaceRect" presStyleCnt="0"/>
      <dgm:spPr/>
    </dgm:pt>
    <dgm:pt modelId="{32BB28EB-3A57-41E1-A58B-D8816F69A2EB}" type="pres">
      <dgm:prSet presAssocID="{D0A2BC13-0DE1-4FA7-BEE5-82CE0904C5A5}" presName="parTx" presStyleLbl="revTx" presStyleIdx="3" presStyleCnt="5">
        <dgm:presLayoutVars>
          <dgm:chMax val="0"/>
          <dgm:chPref val="0"/>
        </dgm:presLayoutVars>
      </dgm:prSet>
      <dgm:spPr/>
    </dgm:pt>
    <dgm:pt modelId="{89F7EF9D-8664-4513-952C-5A03990FAFBA}" type="pres">
      <dgm:prSet presAssocID="{63ECB783-BBF0-4262-B340-65514BC4E3A3}" presName="sibTrans" presStyleCnt="0"/>
      <dgm:spPr/>
    </dgm:pt>
    <dgm:pt modelId="{646024AA-CFA8-43DC-8380-666F7C63C146}" type="pres">
      <dgm:prSet presAssocID="{0CD1AB24-C7E3-4D70-9A44-CC33BBBF9B81}" presName="compNode" presStyleCnt="0"/>
      <dgm:spPr/>
    </dgm:pt>
    <dgm:pt modelId="{1A11A709-3F57-456A-AF81-39ABA96293C7}" type="pres">
      <dgm:prSet presAssocID="{0CD1AB24-C7E3-4D70-9A44-CC33BBBF9B81}" presName="bgRect" presStyleLbl="bgShp" presStyleIdx="4" presStyleCnt="5"/>
      <dgm:spPr/>
    </dgm:pt>
    <dgm:pt modelId="{C86256F5-FE48-4ABD-8651-0E6EBB40CEE9}" type="pres">
      <dgm:prSet presAssocID="{0CD1AB24-C7E3-4D70-9A44-CC33BBBF9B8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ser"/>
        </a:ext>
      </dgm:extLst>
    </dgm:pt>
    <dgm:pt modelId="{3313BF3E-0EC1-4A86-8FD2-27BBEC2DBD2A}" type="pres">
      <dgm:prSet presAssocID="{0CD1AB24-C7E3-4D70-9A44-CC33BBBF9B81}" presName="spaceRect" presStyleCnt="0"/>
      <dgm:spPr/>
    </dgm:pt>
    <dgm:pt modelId="{C3D27D53-D981-49C7-9172-64613E87844B}" type="pres">
      <dgm:prSet presAssocID="{0CD1AB24-C7E3-4D70-9A44-CC33BBBF9B81}" presName="parTx" presStyleLbl="revTx" presStyleIdx="4" presStyleCnt="5">
        <dgm:presLayoutVars>
          <dgm:chMax val="0"/>
          <dgm:chPref val="0"/>
        </dgm:presLayoutVars>
      </dgm:prSet>
      <dgm:spPr/>
    </dgm:pt>
  </dgm:ptLst>
  <dgm:cxnLst>
    <dgm:cxn modelId="{DCC1C21E-7043-4DB1-B801-608FCA1BABE9}" type="presOf" srcId="{5664AF37-FEB2-4B61-A2B3-4924ACA18C01}" destId="{E192CEAA-ACCD-424C-8E34-B2D9C3D4CE36}" srcOrd="0" destOrd="0" presId="urn:microsoft.com/office/officeart/2018/2/layout/IconVerticalSolidList"/>
    <dgm:cxn modelId="{99257329-DE70-44BB-806A-D68AE23131C3}" srcId="{5664AF37-FEB2-4B61-A2B3-4924ACA18C01}" destId="{651AAA3A-DCDE-4EEA-818E-612E3A1DAA9D}" srcOrd="2" destOrd="0" parTransId="{DEEF50F1-2D24-4F08-8FAA-3CC7EB9C8C16}" sibTransId="{8AE7113A-383E-42A5-A4CB-D5DB8629AF9E}"/>
    <dgm:cxn modelId="{02AFB23D-BE6B-40D7-BDAC-5F02BE661238}" srcId="{5664AF37-FEB2-4B61-A2B3-4924ACA18C01}" destId="{0CD1AB24-C7E3-4D70-9A44-CC33BBBF9B81}" srcOrd="4" destOrd="0" parTransId="{EBA7F3E1-8025-4D4B-9C71-4E2E7FE7CDC3}" sibTransId="{5D1ED861-FCFE-4EAA-B9EF-5F3A02555522}"/>
    <dgm:cxn modelId="{47528062-B40F-458E-96E8-E49569673380}" type="presOf" srcId="{E7E3975A-437E-4063-A643-08577E2B3086}" destId="{645C7365-71DC-4CAA-88E2-9E46E0414B5B}" srcOrd="0" destOrd="0" presId="urn:microsoft.com/office/officeart/2018/2/layout/IconVerticalSolidList"/>
    <dgm:cxn modelId="{DAEDE746-16F0-4D76-927C-E770143EB003}" srcId="{5664AF37-FEB2-4B61-A2B3-4924ACA18C01}" destId="{E7E3975A-437E-4063-A643-08577E2B3086}" srcOrd="1" destOrd="0" parTransId="{F521BF67-4F71-48BB-AF60-CA0DCFFAC190}" sibTransId="{2CAA5760-4707-4A4C-A580-D6F2BDE5DA74}"/>
    <dgm:cxn modelId="{7BC5D869-2DCE-4FE6-BE5E-E2A3E97D0053}" srcId="{5664AF37-FEB2-4B61-A2B3-4924ACA18C01}" destId="{D0A2BC13-0DE1-4FA7-BEE5-82CE0904C5A5}" srcOrd="3" destOrd="0" parTransId="{3C0C6337-78C1-4D31-91E0-F5D1915265AB}" sibTransId="{63ECB783-BBF0-4262-B340-65514BC4E3A3}"/>
    <dgm:cxn modelId="{43497A6E-1724-4683-89AC-39C1DAD2AE9D}" srcId="{5664AF37-FEB2-4B61-A2B3-4924ACA18C01}" destId="{D17C7993-050F-485D-8991-CE0ABEF33502}" srcOrd="0" destOrd="0" parTransId="{F6024145-A406-4136-B3E0-9D10FAE65223}" sibTransId="{7E23D944-AFC6-48FA-8160-25D39227FB4A}"/>
    <dgm:cxn modelId="{E9EF46B4-67ED-4CD1-83F4-32363B3CAD98}" type="presOf" srcId="{D17C7993-050F-485D-8991-CE0ABEF33502}" destId="{84619522-A2BC-40EA-A7F1-67E16A5CC53E}" srcOrd="0" destOrd="0" presId="urn:microsoft.com/office/officeart/2018/2/layout/IconVerticalSolidList"/>
    <dgm:cxn modelId="{9EB25CC1-E5DE-489B-A6A4-6473395C016E}" type="presOf" srcId="{D0A2BC13-0DE1-4FA7-BEE5-82CE0904C5A5}" destId="{32BB28EB-3A57-41E1-A58B-D8816F69A2EB}" srcOrd="0" destOrd="0" presId="urn:microsoft.com/office/officeart/2018/2/layout/IconVerticalSolidList"/>
    <dgm:cxn modelId="{502B6DD8-3BA4-4673-9449-B2EF24532890}" type="presOf" srcId="{651AAA3A-DCDE-4EEA-818E-612E3A1DAA9D}" destId="{FAADD4F9-2CB4-48C0-BAA8-7A9A09F17089}" srcOrd="0" destOrd="0" presId="urn:microsoft.com/office/officeart/2018/2/layout/IconVerticalSolidList"/>
    <dgm:cxn modelId="{B24CA4DE-905B-4100-B971-9B8AD687D0CD}" type="presOf" srcId="{0CD1AB24-C7E3-4D70-9A44-CC33BBBF9B81}" destId="{C3D27D53-D981-49C7-9172-64613E87844B}" srcOrd="0" destOrd="0" presId="urn:microsoft.com/office/officeart/2018/2/layout/IconVerticalSolidList"/>
    <dgm:cxn modelId="{05917C7B-0BA1-4DAD-A1E4-374B982CDE3F}" type="presParOf" srcId="{E192CEAA-ACCD-424C-8E34-B2D9C3D4CE36}" destId="{8211DC6E-469B-4541-9216-3CE76339F33F}" srcOrd="0" destOrd="0" presId="urn:microsoft.com/office/officeart/2018/2/layout/IconVerticalSolidList"/>
    <dgm:cxn modelId="{52A2EA7E-FDE6-41A6-8FC2-3876FDF2AC2E}" type="presParOf" srcId="{8211DC6E-469B-4541-9216-3CE76339F33F}" destId="{246641B1-1109-4391-81F1-9DB8955E2E17}" srcOrd="0" destOrd="0" presId="urn:microsoft.com/office/officeart/2018/2/layout/IconVerticalSolidList"/>
    <dgm:cxn modelId="{16BD5151-462E-4800-8A5C-B51CC98780ED}" type="presParOf" srcId="{8211DC6E-469B-4541-9216-3CE76339F33F}" destId="{8B72F5A7-BA63-4543-A8D7-E062D85962E1}" srcOrd="1" destOrd="0" presId="urn:microsoft.com/office/officeart/2018/2/layout/IconVerticalSolidList"/>
    <dgm:cxn modelId="{871860AF-4EA0-464B-B815-68A15003A3CC}" type="presParOf" srcId="{8211DC6E-469B-4541-9216-3CE76339F33F}" destId="{FA83B554-EF9B-4683-BD0A-D83E875E7823}" srcOrd="2" destOrd="0" presId="urn:microsoft.com/office/officeart/2018/2/layout/IconVerticalSolidList"/>
    <dgm:cxn modelId="{8060CCC9-48EC-495B-A753-9E455BB739EC}" type="presParOf" srcId="{8211DC6E-469B-4541-9216-3CE76339F33F}" destId="{84619522-A2BC-40EA-A7F1-67E16A5CC53E}" srcOrd="3" destOrd="0" presId="urn:microsoft.com/office/officeart/2018/2/layout/IconVerticalSolidList"/>
    <dgm:cxn modelId="{34468A22-20ED-4F1E-9865-8DB7ECF51AF8}" type="presParOf" srcId="{E192CEAA-ACCD-424C-8E34-B2D9C3D4CE36}" destId="{990F00DA-C7DC-4BD7-A232-437798BCD243}" srcOrd="1" destOrd="0" presId="urn:microsoft.com/office/officeart/2018/2/layout/IconVerticalSolidList"/>
    <dgm:cxn modelId="{7DC08F08-54D7-4D0E-B5DC-2F0889F66DB4}" type="presParOf" srcId="{E192CEAA-ACCD-424C-8E34-B2D9C3D4CE36}" destId="{BCD048F4-C9E8-492B-8C31-95CFC852C170}" srcOrd="2" destOrd="0" presId="urn:microsoft.com/office/officeart/2018/2/layout/IconVerticalSolidList"/>
    <dgm:cxn modelId="{ABF3BCBD-B788-44AB-A2A2-93793F6813B9}" type="presParOf" srcId="{BCD048F4-C9E8-492B-8C31-95CFC852C170}" destId="{614E98FF-8DD6-4387-B374-AFC82A2038D5}" srcOrd="0" destOrd="0" presId="urn:microsoft.com/office/officeart/2018/2/layout/IconVerticalSolidList"/>
    <dgm:cxn modelId="{10F97FF6-ED33-4663-B4D2-E46E812AA42D}" type="presParOf" srcId="{BCD048F4-C9E8-492B-8C31-95CFC852C170}" destId="{FCD5D368-B054-4552-A776-268B8E0E8690}" srcOrd="1" destOrd="0" presId="urn:microsoft.com/office/officeart/2018/2/layout/IconVerticalSolidList"/>
    <dgm:cxn modelId="{283C4E9A-CE40-4EFE-9701-A61BFC99C799}" type="presParOf" srcId="{BCD048F4-C9E8-492B-8C31-95CFC852C170}" destId="{13FAA9C1-4715-4A5B-A054-0EA4B2B18471}" srcOrd="2" destOrd="0" presId="urn:microsoft.com/office/officeart/2018/2/layout/IconVerticalSolidList"/>
    <dgm:cxn modelId="{931B3D45-56A0-47FB-9177-1E511283BF98}" type="presParOf" srcId="{BCD048F4-C9E8-492B-8C31-95CFC852C170}" destId="{645C7365-71DC-4CAA-88E2-9E46E0414B5B}" srcOrd="3" destOrd="0" presId="urn:microsoft.com/office/officeart/2018/2/layout/IconVerticalSolidList"/>
    <dgm:cxn modelId="{7E5183FC-5D52-44D8-9907-507947EFBDD7}" type="presParOf" srcId="{E192CEAA-ACCD-424C-8E34-B2D9C3D4CE36}" destId="{159FC110-7DC7-4230-B92E-1651774BAF8C}" srcOrd="3" destOrd="0" presId="urn:microsoft.com/office/officeart/2018/2/layout/IconVerticalSolidList"/>
    <dgm:cxn modelId="{2E171ED2-FD2B-4836-9949-FF6DA2DD2373}" type="presParOf" srcId="{E192CEAA-ACCD-424C-8E34-B2D9C3D4CE36}" destId="{AED42966-F0C5-480F-AA1E-A11D7671B62D}" srcOrd="4" destOrd="0" presId="urn:microsoft.com/office/officeart/2018/2/layout/IconVerticalSolidList"/>
    <dgm:cxn modelId="{5215D794-E107-4292-9153-DE430BFE2D36}" type="presParOf" srcId="{AED42966-F0C5-480F-AA1E-A11D7671B62D}" destId="{FE81E12F-2782-4888-8773-AB023F660416}" srcOrd="0" destOrd="0" presId="urn:microsoft.com/office/officeart/2018/2/layout/IconVerticalSolidList"/>
    <dgm:cxn modelId="{0F98FB79-E45B-436A-8F18-510EC5316581}" type="presParOf" srcId="{AED42966-F0C5-480F-AA1E-A11D7671B62D}" destId="{312C92C0-32F7-4B2E-9731-11FE5053E57F}" srcOrd="1" destOrd="0" presId="urn:microsoft.com/office/officeart/2018/2/layout/IconVerticalSolidList"/>
    <dgm:cxn modelId="{942D9CB8-89FF-484C-89F4-7651ADDFE5EB}" type="presParOf" srcId="{AED42966-F0C5-480F-AA1E-A11D7671B62D}" destId="{3B67B428-F6B3-4AA3-A27D-85C3CBD44A79}" srcOrd="2" destOrd="0" presId="urn:microsoft.com/office/officeart/2018/2/layout/IconVerticalSolidList"/>
    <dgm:cxn modelId="{A3EA5551-936B-41B8-89E9-2C1338519679}" type="presParOf" srcId="{AED42966-F0C5-480F-AA1E-A11D7671B62D}" destId="{FAADD4F9-2CB4-48C0-BAA8-7A9A09F17089}" srcOrd="3" destOrd="0" presId="urn:microsoft.com/office/officeart/2018/2/layout/IconVerticalSolidList"/>
    <dgm:cxn modelId="{F68B6E7B-909F-45B6-9160-1E74837250B2}" type="presParOf" srcId="{E192CEAA-ACCD-424C-8E34-B2D9C3D4CE36}" destId="{53110A64-8D39-4655-9A05-F1E7C3CCD768}" srcOrd="5" destOrd="0" presId="urn:microsoft.com/office/officeart/2018/2/layout/IconVerticalSolidList"/>
    <dgm:cxn modelId="{2ED25CF7-869E-4E48-9BDF-57895053B226}" type="presParOf" srcId="{E192CEAA-ACCD-424C-8E34-B2D9C3D4CE36}" destId="{D12FE8DD-885E-42CB-A608-308FC18CAA8F}" srcOrd="6" destOrd="0" presId="urn:microsoft.com/office/officeart/2018/2/layout/IconVerticalSolidList"/>
    <dgm:cxn modelId="{6CCF26EF-A3E1-4FD6-8B62-6D78BE3DB831}" type="presParOf" srcId="{D12FE8DD-885E-42CB-A608-308FC18CAA8F}" destId="{73EC2A1C-4A4C-4B52-85A8-691BB94DA8C2}" srcOrd="0" destOrd="0" presId="urn:microsoft.com/office/officeart/2018/2/layout/IconVerticalSolidList"/>
    <dgm:cxn modelId="{2120B59C-EFF0-4878-8110-574D8EDF1B64}" type="presParOf" srcId="{D12FE8DD-885E-42CB-A608-308FC18CAA8F}" destId="{6592CF89-49BB-45BF-992E-2C089408157E}" srcOrd="1" destOrd="0" presId="urn:microsoft.com/office/officeart/2018/2/layout/IconVerticalSolidList"/>
    <dgm:cxn modelId="{FAACA889-13F1-43C0-B5D9-FFFD1019D900}" type="presParOf" srcId="{D12FE8DD-885E-42CB-A608-308FC18CAA8F}" destId="{66EE4463-F73A-4DE6-8954-3BB7F2E5AA2F}" srcOrd="2" destOrd="0" presId="urn:microsoft.com/office/officeart/2018/2/layout/IconVerticalSolidList"/>
    <dgm:cxn modelId="{20275786-5C5C-4D9C-B4BE-9C47FF49B802}" type="presParOf" srcId="{D12FE8DD-885E-42CB-A608-308FC18CAA8F}" destId="{32BB28EB-3A57-41E1-A58B-D8816F69A2EB}" srcOrd="3" destOrd="0" presId="urn:microsoft.com/office/officeart/2018/2/layout/IconVerticalSolidList"/>
    <dgm:cxn modelId="{211D35CF-CAFE-4098-BA64-9430367F6FEF}" type="presParOf" srcId="{E192CEAA-ACCD-424C-8E34-B2D9C3D4CE36}" destId="{89F7EF9D-8664-4513-952C-5A03990FAFBA}" srcOrd="7" destOrd="0" presId="urn:microsoft.com/office/officeart/2018/2/layout/IconVerticalSolidList"/>
    <dgm:cxn modelId="{C0B7425A-0DD9-4313-B54D-3965A6591F31}" type="presParOf" srcId="{E192CEAA-ACCD-424C-8E34-B2D9C3D4CE36}" destId="{646024AA-CFA8-43DC-8380-666F7C63C146}" srcOrd="8" destOrd="0" presId="urn:microsoft.com/office/officeart/2018/2/layout/IconVerticalSolidList"/>
    <dgm:cxn modelId="{CD313241-C8AA-492A-911C-059D5C250FBB}" type="presParOf" srcId="{646024AA-CFA8-43DC-8380-666F7C63C146}" destId="{1A11A709-3F57-456A-AF81-39ABA96293C7}" srcOrd="0" destOrd="0" presId="urn:microsoft.com/office/officeart/2018/2/layout/IconVerticalSolidList"/>
    <dgm:cxn modelId="{96F9D94C-13E0-4832-82B6-1E8F236D247E}" type="presParOf" srcId="{646024AA-CFA8-43DC-8380-666F7C63C146}" destId="{C86256F5-FE48-4ABD-8651-0E6EBB40CEE9}" srcOrd="1" destOrd="0" presId="urn:microsoft.com/office/officeart/2018/2/layout/IconVerticalSolidList"/>
    <dgm:cxn modelId="{4AEFAA01-4E99-4AB2-BCB0-DE0F5437EF01}" type="presParOf" srcId="{646024AA-CFA8-43DC-8380-666F7C63C146}" destId="{3313BF3E-0EC1-4A86-8FD2-27BBEC2DBD2A}" srcOrd="2" destOrd="0" presId="urn:microsoft.com/office/officeart/2018/2/layout/IconVerticalSolidList"/>
    <dgm:cxn modelId="{718F3D33-3698-4041-846A-79584E285D8C}" type="presParOf" srcId="{646024AA-CFA8-43DC-8380-666F7C63C146}" destId="{C3D27D53-D981-49C7-9172-64613E8784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AC8BC3-7F7E-4D10-9099-C2D48792D6F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E6B9DB9-2076-4260-A0F5-882F40C4C3DD}">
      <dgm:prSet/>
      <dgm:spPr/>
      <dgm:t>
        <a:bodyPr/>
        <a:lstStyle/>
        <a:p>
          <a:r>
            <a:rPr lang="en-US" b="1"/>
            <a:t>Innovative college appraisal system with a unique blend of social media integration.</a:t>
          </a:r>
          <a:endParaRPr lang="en-US"/>
        </a:p>
      </dgm:t>
    </dgm:pt>
    <dgm:pt modelId="{80DECE65-5841-488D-8194-4BACDE4DA8EC}" type="parTrans" cxnId="{2F05C77D-65BE-47B5-B86C-D42EBCBAFD1C}">
      <dgm:prSet/>
      <dgm:spPr/>
      <dgm:t>
        <a:bodyPr/>
        <a:lstStyle/>
        <a:p>
          <a:endParaRPr lang="en-US"/>
        </a:p>
      </dgm:t>
    </dgm:pt>
    <dgm:pt modelId="{D78390B9-4D14-46D6-965D-404D60DEDDAC}" type="sibTrans" cxnId="{2F05C77D-65BE-47B5-B86C-D42EBCBAFD1C}">
      <dgm:prSet/>
      <dgm:spPr/>
      <dgm:t>
        <a:bodyPr/>
        <a:lstStyle/>
        <a:p>
          <a:endParaRPr lang="en-US"/>
        </a:p>
      </dgm:t>
    </dgm:pt>
    <dgm:pt modelId="{0E6C135C-AFBE-4D0F-A12C-560F4FE1F720}">
      <dgm:prSet/>
      <dgm:spPr/>
      <dgm:t>
        <a:bodyPr/>
        <a:lstStyle/>
        <a:p>
          <a:r>
            <a:rPr lang="en-US" b="1"/>
            <a:t>Seamless collaboration between efficient appraisal processes and a supportive community.</a:t>
          </a:r>
          <a:endParaRPr lang="en-US"/>
        </a:p>
      </dgm:t>
    </dgm:pt>
    <dgm:pt modelId="{465D48AB-0AEE-4334-B5C8-3ADECE3633D6}" type="parTrans" cxnId="{1A5F0A7D-5AFC-4376-9DD8-4D3478F480AA}">
      <dgm:prSet/>
      <dgm:spPr/>
      <dgm:t>
        <a:bodyPr/>
        <a:lstStyle/>
        <a:p>
          <a:endParaRPr lang="en-US"/>
        </a:p>
      </dgm:t>
    </dgm:pt>
    <dgm:pt modelId="{CD5363B1-9B4B-47FD-B79B-55B009BE0567}" type="sibTrans" cxnId="{1A5F0A7D-5AFC-4376-9DD8-4D3478F480AA}">
      <dgm:prSet/>
      <dgm:spPr/>
      <dgm:t>
        <a:bodyPr/>
        <a:lstStyle/>
        <a:p>
          <a:endParaRPr lang="en-US"/>
        </a:p>
      </dgm:t>
    </dgm:pt>
    <dgm:pt modelId="{40F99591-B402-499E-AEF5-1F6FDA4986FE}">
      <dgm:prSet/>
      <dgm:spPr/>
      <dgm:t>
        <a:bodyPr/>
        <a:lstStyle/>
        <a:p>
          <a:r>
            <a:rPr lang="en-US" b="1"/>
            <a:t>Cultural shift towards fostering appreciation and continuous improvement in education.</a:t>
          </a:r>
          <a:endParaRPr lang="en-US"/>
        </a:p>
      </dgm:t>
    </dgm:pt>
    <dgm:pt modelId="{E549CEB4-0761-4BA3-B9C7-F7BA1EDBE9C9}" type="parTrans" cxnId="{FEA66367-F9B6-4D2E-B514-23A1FCB65FD4}">
      <dgm:prSet/>
      <dgm:spPr/>
      <dgm:t>
        <a:bodyPr/>
        <a:lstStyle/>
        <a:p>
          <a:endParaRPr lang="en-US"/>
        </a:p>
      </dgm:t>
    </dgm:pt>
    <dgm:pt modelId="{C3F265B4-12C5-420A-BD1D-3BBE067C64F4}" type="sibTrans" cxnId="{FEA66367-F9B6-4D2E-B514-23A1FCB65FD4}">
      <dgm:prSet/>
      <dgm:spPr/>
      <dgm:t>
        <a:bodyPr/>
        <a:lstStyle/>
        <a:p>
          <a:endParaRPr lang="en-US"/>
        </a:p>
      </dgm:t>
    </dgm:pt>
    <dgm:pt modelId="{418B206A-7EA1-4658-992D-4ADAAF8D25D7}">
      <dgm:prSet/>
      <dgm:spPr/>
      <dgm:t>
        <a:bodyPr/>
        <a:lstStyle/>
        <a:p>
          <a:r>
            <a:rPr lang="en-US" b="1"/>
            <a:t>Holistic solution benefits administrators, educators, and heads of departments.</a:t>
          </a:r>
          <a:endParaRPr lang="en-US"/>
        </a:p>
      </dgm:t>
    </dgm:pt>
    <dgm:pt modelId="{C17019A7-BD4C-4411-BF7C-FF4332393CC7}" type="parTrans" cxnId="{6E67E976-CC32-4543-B71A-CEB650E6D34C}">
      <dgm:prSet/>
      <dgm:spPr/>
      <dgm:t>
        <a:bodyPr/>
        <a:lstStyle/>
        <a:p>
          <a:endParaRPr lang="en-US"/>
        </a:p>
      </dgm:t>
    </dgm:pt>
    <dgm:pt modelId="{4C05AE96-B31D-47DE-BBE2-C69DE2E94A52}" type="sibTrans" cxnId="{6E67E976-CC32-4543-B71A-CEB650E6D34C}">
      <dgm:prSet/>
      <dgm:spPr/>
      <dgm:t>
        <a:bodyPr/>
        <a:lstStyle/>
        <a:p>
          <a:endParaRPr lang="en-US"/>
        </a:p>
      </dgm:t>
    </dgm:pt>
    <dgm:pt modelId="{70A19A11-9A46-4D25-92AD-62ED63D48779}">
      <dgm:prSet/>
      <dgm:spPr/>
      <dgm:t>
        <a:bodyPr/>
        <a:lstStyle/>
        <a:p>
          <a:r>
            <a:rPr lang="en-US" b="1"/>
            <a:t>Catalyst for positive change, driving professional growth and celebrating achievements.</a:t>
          </a:r>
          <a:endParaRPr lang="en-US"/>
        </a:p>
      </dgm:t>
    </dgm:pt>
    <dgm:pt modelId="{94B321A3-8AD6-4330-8E32-61EC227A3888}" type="parTrans" cxnId="{15C416CB-3909-4C97-9C11-53AAEEC69825}">
      <dgm:prSet/>
      <dgm:spPr/>
      <dgm:t>
        <a:bodyPr/>
        <a:lstStyle/>
        <a:p>
          <a:endParaRPr lang="en-US"/>
        </a:p>
      </dgm:t>
    </dgm:pt>
    <dgm:pt modelId="{ABD26896-BB4A-498F-AC80-8765659BE758}" type="sibTrans" cxnId="{15C416CB-3909-4C97-9C11-53AAEEC69825}">
      <dgm:prSet/>
      <dgm:spPr/>
      <dgm:t>
        <a:bodyPr/>
        <a:lstStyle/>
        <a:p>
          <a:endParaRPr lang="en-US"/>
        </a:p>
      </dgm:t>
    </dgm:pt>
    <dgm:pt modelId="{247D0BE9-3716-4A49-9DA1-32867DE1179F}">
      <dgm:prSet/>
      <dgm:spPr/>
      <dgm:t>
        <a:bodyPr/>
        <a:lstStyle/>
        <a:p>
          <a:r>
            <a:rPr lang="en-US" b="1"/>
            <a:t>Stepping stone toward a future of collaborative, empowered, and connected education.</a:t>
          </a:r>
          <a:endParaRPr lang="en-US"/>
        </a:p>
      </dgm:t>
    </dgm:pt>
    <dgm:pt modelId="{2FA40A24-BA7C-481D-B51A-8284A3B6E3A5}" type="parTrans" cxnId="{16A9EF2D-E354-4FA7-A163-3490B2A98914}">
      <dgm:prSet/>
      <dgm:spPr/>
      <dgm:t>
        <a:bodyPr/>
        <a:lstStyle/>
        <a:p>
          <a:endParaRPr lang="en-US"/>
        </a:p>
      </dgm:t>
    </dgm:pt>
    <dgm:pt modelId="{56FBC65F-CF92-4173-A119-ADF4D3ED5802}" type="sibTrans" cxnId="{16A9EF2D-E354-4FA7-A163-3490B2A98914}">
      <dgm:prSet/>
      <dgm:spPr/>
      <dgm:t>
        <a:bodyPr/>
        <a:lstStyle/>
        <a:p>
          <a:endParaRPr lang="en-US"/>
        </a:p>
      </dgm:t>
    </dgm:pt>
    <dgm:pt modelId="{79F5F4CB-CDCC-4DBE-AD17-07CEE966E887}" type="pres">
      <dgm:prSet presAssocID="{BAAC8BC3-7F7E-4D10-9099-C2D48792D6F9}" presName="vert0" presStyleCnt="0">
        <dgm:presLayoutVars>
          <dgm:dir/>
          <dgm:animOne val="branch"/>
          <dgm:animLvl val="lvl"/>
        </dgm:presLayoutVars>
      </dgm:prSet>
      <dgm:spPr/>
    </dgm:pt>
    <dgm:pt modelId="{CF23A24D-CB5C-48D3-AB61-61F9E625245F}" type="pres">
      <dgm:prSet presAssocID="{BE6B9DB9-2076-4260-A0F5-882F40C4C3DD}" presName="thickLine" presStyleLbl="alignNode1" presStyleIdx="0" presStyleCnt="6"/>
      <dgm:spPr/>
    </dgm:pt>
    <dgm:pt modelId="{46D37E47-4C9A-4570-9538-B9376614F474}" type="pres">
      <dgm:prSet presAssocID="{BE6B9DB9-2076-4260-A0F5-882F40C4C3DD}" presName="horz1" presStyleCnt="0"/>
      <dgm:spPr/>
    </dgm:pt>
    <dgm:pt modelId="{17BF40BB-345F-4A01-AB9D-6FE30B145F63}" type="pres">
      <dgm:prSet presAssocID="{BE6B9DB9-2076-4260-A0F5-882F40C4C3DD}" presName="tx1" presStyleLbl="revTx" presStyleIdx="0" presStyleCnt="6"/>
      <dgm:spPr/>
    </dgm:pt>
    <dgm:pt modelId="{5820DA5E-82AF-44A5-A958-7AE44717BBE1}" type="pres">
      <dgm:prSet presAssocID="{BE6B9DB9-2076-4260-A0F5-882F40C4C3DD}" presName="vert1" presStyleCnt="0"/>
      <dgm:spPr/>
    </dgm:pt>
    <dgm:pt modelId="{A9E184F7-EE75-40B5-824B-ACE1FA083C46}" type="pres">
      <dgm:prSet presAssocID="{0E6C135C-AFBE-4D0F-A12C-560F4FE1F720}" presName="thickLine" presStyleLbl="alignNode1" presStyleIdx="1" presStyleCnt="6"/>
      <dgm:spPr/>
    </dgm:pt>
    <dgm:pt modelId="{8743357A-C17E-4F72-A23F-F9178090B8EB}" type="pres">
      <dgm:prSet presAssocID="{0E6C135C-AFBE-4D0F-A12C-560F4FE1F720}" presName="horz1" presStyleCnt="0"/>
      <dgm:spPr/>
    </dgm:pt>
    <dgm:pt modelId="{50A477CE-5667-458B-80E0-E4412E59AAF8}" type="pres">
      <dgm:prSet presAssocID="{0E6C135C-AFBE-4D0F-A12C-560F4FE1F720}" presName="tx1" presStyleLbl="revTx" presStyleIdx="1" presStyleCnt="6"/>
      <dgm:spPr/>
    </dgm:pt>
    <dgm:pt modelId="{0C9A63E3-23BA-4DEA-9973-1167C4249F98}" type="pres">
      <dgm:prSet presAssocID="{0E6C135C-AFBE-4D0F-A12C-560F4FE1F720}" presName="vert1" presStyleCnt="0"/>
      <dgm:spPr/>
    </dgm:pt>
    <dgm:pt modelId="{E8F9D496-1640-43DB-8B2C-4EC686EDC798}" type="pres">
      <dgm:prSet presAssocID="{40F99591-B402-499E-AEF5-1F6FDA4986FE}" presName="thickLine" presStyleLbl="alignNode1" presStyleIdx="2" presStyleCnt="6"/>
      <dgm:spPr/>
    </dgm:pt>
    <dgm:pt modelId="{00C4131B-CE98-494D-949E-9C40BF111347}" type="pres">
      <dgm:prSet presAssocID="{40F99591-B402-499E-AEF5-1F6FDA4986FE}" presName="horz1" presStyleCnt="0"/>
      <dgm:spPr/>
    </dgm:pt>
    <dgm:pt modelId="{D7534922-3E91-4E37-9BD9-6F65188D81BC}" type="pres">
      <dgm:prSet presAssocID="{40F99591-B402-499E-AEF5-1F6FDA4986FE}" presName="tx1" presStyleLbl="revTx" presStyleIdx="2" presStyleCnt="6"/>
      <dgm:spPr/>
    </dgm:pt>
    <dgm:pt modelId="{02F8CD84-7E5D-49F1-A59A-C138B2539332}" type="pres">
      <dgm:prSet presAssocID="{40F99591-B402-499E-AEF5-1F6FDA4986FE}" presName="vert1" presStyleCnt="0"/>
      <dgm:spPr/>
    </dgm:pt>
    <dgm:pt modelId="{F2EA2758-0413-46A2-B2D0-8860E01F34DB}" type="pres">
      <dgm:prSet presAssocID="{418B206A-7EA1-4658-992D-4ADAAF8D25D7}" presName="thickLine" presStyleLbl="alignNode1" presStyleIdx="3" presStyleCnt="6"/>
      <dgm:spPr/>
    </dgm:pt>
    <dgm:pt modelId="{5848C4D7-44C4-47B7-A204-DAE7AF51E937}" type="pres">
      <dgm:prSet presAssocID="{418B206A-7EA1-4658-992D-4ADAAF8D25D7}" presName="horz1" presStyleCnt="0"/>
      <dgm:spPr/>
    </dgm:pt>
    <dgm:pt modelId="{A795D137-DAEB-45B1-AEBC-54CCEDFFA26D}" type="pres">
      <dgm:prSet presAssocID="{418B206A-7EA1-4658-992D-4ADAAF8D25D7}" presName="tx1" presStyleLbl="revTx" presStyleIdx="3" presStyleCnt="6"/>
      <dgm:spPr/>
    </dgm:pt>
    <dgm:pt modelId="{2C17ADF9-0AB7-40A9-9046-7DAFD7058A98}" type="pres">
      <dgm:prSet presAssocID="{418B206A-7EA1-4658-992D-4ADAAF8D25D7}" presName="vert1" presStyleCnt="0"/>
      <dgm:spPr/>
    </dgm:pt>
    <dgm:pt modelId="{04C61261-164A-438F-B1B7-624D52DA0016}" type="pres">
      <dgm:prSet presAssocID="{70A19A11-9A46-4D25-92AD-62ED63D48779}" presName="thickLine" presStyleLbl="alignNode1" presStyleIdx="4" presStyleCnt="6"/>
      <dgm:spPr/>
    </dgm:pt>
    <dgm:pt modelId="{0B9A9E0A-DE42-4433-9B03-57B22690DFBD}" type="pres">
      <dgm:prSet presAssocID="{70A19A11-9A46-4D25-92AD-62ED63D48779}" presName="horz1" presStyleCnt="0"/>
      <dgm:spPr/>
    </dgm:pt>
    <dgm:pt modelId="{FE34ED26-9C6D-4F1A-BF77-D4C4CC0FF0E7}" type="pres">
      <dgm:prSet presAssocID="{70A19A11-9A46-4D25-92AD-62ED63D48779}" presName="tx1" presStyleLbl="revTx" presStyleIdx="4" presStyleCnt="6"/>
      <dgm:spPr/>
    </dgm:pt>
    <dgm:pt modelId="{97914C09-93F7-4A57-9E43-676E15B7A143}" type="pres">
      <dgm:prSet presAssocID="{70A19A11-9A46-4D25-92AD-62ED63D48779}" presName="vert1" presStyleCnt="0"/>
      <dgm:spPr/>
    </dgm:pt>
    <dgm:pt modelId="{BF82DC12-EE25-4D15-A536-74028EFFA145}" type="pres">
      <dgm:prSet presAssocID="{247D0BE9-3716-4A49-9DA1-32867DE1179F}" presName="thickLine" presStyleLbl="alignNode1" presStyleIdx="5" presStyleCnt="6"/>
      <dgm:spPr/>
    </dgm:pt>
    <dgm:pt modelId="{F6993056-D554-4472-9D16-BE43643B364A}" type="pres">
      <dgm:prSet presAssocID="{247D0BE9-3716-4A49-9DA1-32867DE1179F}" presName="horz1" presStyleCnt="0"/>
      <dgm:spPr/>
    </dgm:pt>
    <dgm:pt modelId="{A032FD22-88F1-445F-8583-10CD224E1576}" type="pres">
      <dgm:prSet presAssocID="{247D0BE9-3716-4A49-9DA1-32867DE1179F}" presName="tx1" presStyleLbl="revTx" presStyleIdx="5" presStyleCnt="6"/>
      <dgm:spPr/>
    </dgm:pt>
    <dgm:pt modelId="{DFC6F718-E9B9-4A24-BCC5-E08F79664563}" type="pres">
      <dgm:prSet presAssocID="{247D0BE9-3716-4A49-9DA1-32867DE1179F}" presName="vert1" presStyleCnt="0"/>
      <dgm:spPr/>
    </dgm:pt>
  </dgm:ptLst>
  <dgm:cxnLst>
    <dgm:cxn modelId="{D4195828-3B5B-4797-9242-14E496AC65B9}" type="presOf" srcId="{418B206A-7EA1-4658-992D-4ADAAF8D25D7}" destId="{A795D137-DAEB-45B1-AEBC-54CCEDFFA26D}" srcOrd="0" destOrd="0" presId="urn:microsoft.com/office/officeart/2008/layout/LinedList"/>
    <dgm:cxn modelId="{DA3AE92A-BA75-45FE-9537-3A1A887E7795}" type="presOf" srcId="{BE6B9DB9-2076-4260-A0F5-882F40C4C3DD}" destId="{17BF40BB-345F-4A01-AB9D-6FE30B145F63}" srcOrd="0" destOrd="0" presId="urn:microsoft.com/office/officeart/2008/layout/LinedList"/>
    <dgm:cxn modelId="{16A9EF2D-E354-4FA7-A163-3490B2A98914}" srcId="{BAAC8BC3-7F7E-4D10-9099-C2D48792D6F9}" destId="{247D0BE9-3716-4A49-9DA1-32867DE1179F}" srcOrd="5" destOrd="0" parTransId="{2FA40A24-BA7C-481D-B51A-8284A3B6E3A5}" sibTransId="{56FBC65F-CF92-4173-A119-ADF4D3ED5802}"/>
    <dgm:cxn modelId="{6EADC931-C772-497F-B2CF-2F543A0CD3EE}" type="presOf" srcId="{247D0BE9-3716-4A49-9DA1-32867DE1179F}" destId="{A032FD22-88F1-445F-8583-10CD224E1576}" srcOrd="0" destOrd="0" presId="urn:microsoft.com/office/officeart/2008/layout/LinedList"/>
    <dgm:cxn modelId="{F90FC536-BDFE-4343-83E0-66473D38870E}" type="presOf" srcId="{70A19A11-9A46-4D25-92AD-62ED63D48779}" destId="{FE34ED26-9C6D-4F1A-BF77-D4C4CC0FF0E7}" srcOrd="0" destOrd="0" presId="urn:microsoft.com/office/officeart/2008/layout/LinedList"/>
    <dgm:cxn modelId="{FEA66367-F9B6-4D2E-B514-23A1FCB65FD4}" srcId="{BAAC8BC3-7F7E-4D10-9099-C2D48792D6F9}" destId="{40F99591-B402-499E-AEF5-1F6FDA4986FE}" srcOrd="2" destOrd="0" parTransId="{E549CEB4-0761-4BA3-B9C7-F7BA1EDBE9C9}" sibTransId="{C3F265B4-12C5-420A-BD1D-3BBE067C64F4}"/>
    <dgm:cxn modelId="{6E67E976-CC32-4543-B71A-CEB650E6D34C}" srcId="{BAAC8BC3-7F7E-4D10-9099-C2D48792D6F9}" destId="{418B206A-7EA1-4658-992D-4ADAAF8D25D7}" srcOrd="3" destOrd="0" parTransId="{C17019A7-BD4C-4411-BF7C-FF4332393CC7}" sibTransId="{4C05AE96-B31D-47DE-BBE2-C69DE2E94A52}"/>
    <dgm:cxn modelId="{1A5F0A7D-5AFC-4376-9DD8-4D3478F480AA}" srcId="{BAAC8BC3-7F7E-4D10-9099-C2D48792D6F9}" destId="{0E6C135C-AFBE-4D0F-A12C-560F4FE1F720}" srcOrd="1" destOrd="0" parTransId="{465D48AB-0AEE-4334-B5C8-3ADECE3633D6}" sibTransId="{CD5363B1-9B4B-47FD-B79B-55B009BE0567}"/>
    <dgm:cxn modelId="{2F05C77D-65BE-47B5-B86C-D42EBCBAFD1C}" srcId="{BAAC8BC3-7F7E-4D10-9099-C2D48792D6F9}" destId="{BE6B9DB9-2076-4260-A0F5-882F40C4C3DD}" srcOrd="0" destOrd="0" parTransId="{80DECE65-5841-488D-8194-4BACDE4DA8EC}" sibTransId="{D78390B9-4D14-46D6-965D-404D60DEDDAC}"/>
    <dgm:cxn modelId="{650686C0-9BE4-4CC2-8AF9-37C1D2B3EC46}" type="presOf" srcId="{BAAC8BC3-7F7E-4D10-9099-C2D48792D6F9}" destId="{79F5F4CB-CDCC-4DBE-AD17-07CEE966E887}" srcOrd="0" destOrd="0" presId="urn:microsoft.com/office/officeart/2008/layout/LinedList"/>
    <dgm:cxn modelId="{5F7AF2C2-43B7-4CFF-BFF7-EB745CE54164}" type="presOf" srcId="{0E6C135C-AFBE-4D0F-A12C-560F4FE1F720}" destId="{50A477CE-5667-458B-80E0-E4412E59AAF8}" srcOrd="0" destOrd="0" presId="urn:microsoft.com/office/officeart/2008/layout/LinedList"/>
    <dgm:cxn modelId="{15C416CB-3909-4C97-9C11-53AAEEC69825}" srcId="{BAAC8BC3-7F7E-4D10-9099-C2D48792D6F9}" destId="{70A19A11-9A46-4D25-92AD-62ED63D48779}" srcOrd="4" destOrd="0" parTransId="{94B321A3-8AD6-4330-8E32-61EC227A3888}" sibTransId="{ABD26896-BB4A-498F-AC80-8765659BE758}"/>
    <dgm:cxn modelId="{4BCE02CE-4465-4947-8421-CFD4ECA028DF}" type="presOf" srcId="{40F99591-B402-499E-AEF5-1F6FDA4986FE}" destId="{D7534922-3E91-4E37-9BD9-6F65188D81BC}" srcOrd="0" destOrd="0" presId="urn:microsoft.com/office/officeart/2008/layout/LinedList"/>
    <dgm:cxn modelId="{1F47E9D8-0ABB-4583-B49F-3F3E8FCA3DA4}" type="presParOf" srcId="{79F5F4CB-CDCC-4DBE-AD17-07CEE966E887}" destId="{CF23A24D-CB5C-48D3-AB61-61F9E625245F}" srcOrd="0" destOrd="0" presId="urn:microsoft.com/office/officeart/2008/layout/LinedList"/>
    <dgm:cxn modelId="{FE9B8BC7-1F0B-4519-82B3-0B0874E8B3A8}" type="presParOf" srcId="{79F5F4CB-CDCC-4DBE-AD17-07CEE966E887}" destId="{46D37E47-4C9A-4570-9538-B9376614F474}" srcOrd="1" destOrd="0" presId="urn:microsoft.com/office/officeart/2008/layout/LinedList"/>
    <dgm:cxn modelId="{FD1CC795-D274-4190-B0A9-103EFD60DF56}" type="presParOf" srcId="{46D37E47-4C9A-4570-9538-B9376614F474}" destId="{17BF40BB-345F-4A01-AB9D-6FE30B145F63}" srcOrd="0" destOrd="0" presId="urn:microsoft.com/office/officeart/2008/layout/LinedList"/>
    <dgm:cxn modelId="{5B079F50-561F-4207-98F7-2FB9748FC73C}" type="presParOf" srcId="{46D37E47-4C9A-4570-9538-B9376614F474}" destId="{5820DA5E-82AF-44A5-A958-7AE44717BBE1}" srcOrd="1" destOrd="0" presId="urn:microsoft.com/office/officeart/2008/layout/LinedList"/>
    <dgm:cxn modelId="{E4DB4DDB-96D1-4F66-849D-48C05F4819B9}" type="presParOf" srcId="{79F5F4CB-CDCC-4DBE-AD17-07CEE966E887}" destId="{A9E184F7-EE75-40B5-824B-ACE1FA083C46}" srcOrd="2" destOrd="0" presId="urn:microsoft.com/office/officeart/2008/layout/LinedList"/>
    <dgm:cxn modelId="{F82065A5-7AD7-44A8-A0E5-A4EE40F16561}" type="presParOf" srcId="{79F5F4CB-CDCC-4DBE-AD17-07CEE966E887}" destId="{8743357A-C17E-4F72-A23F-F9178090B8EB}" srcOrd="3" destOrd="0" presId="urn:microsoft.com/office/officeart/2008/layout/LinedList"/>
    <dgm:cxn modelId="{D083477D-1FBB-4C76-BA5B-FDAF65BB334A}" type="presParOf" srcId="{8743357A-C17E-4F72-A23F-F9178090B8EB}" destId="{50A477CE-5667-458B-80E0-E4412E59AAF8}" srcOrd="0" destOrd="0" presId="urn:microsoft.com/office/officeart/2008/layout/LinedList"/>
    <dgm:cxn modelId="{F1E10B9A-D80B-4A91-ADB5-07CB617BF348}" type="presParOf" srcId="{8743357A-C17E-4F72-A23F-F9178090B8EB}" destId="{0C9A63E3-23BA-4DEA-9973-1167C4249F98}" srcOrd="1" destOrd="0" presId="urn:microsoft.com/office/officeart/2008/layout/LinedList"/>
    <dgm:cxn modelId="{9F11F7C6-6270-4547-9B84-615B52B3A0A8}" type="presParOf" srcId="{79F5F4CB-CDCC-4DBE-AD17-07CEE966E887}" destId="{E8F9D496-1640-43DB-8B2C-4EC686EDC798}" srcOrd="4" destOrd="0" presId="urn:microsoft.com/office/officeart/2008/layout/LinedList"/>
    <dgm:cxn modelId="{BDD01179-CC18-41BB-91F8-8DB1105658C1}" type="presParOf" srcId="{79F5F4CB-CDCC-4DBE-AD17-07CEE966E887}" destId="{00C4131B-CE98-494D-949E-9C40BF111347}" srcOrd="5" destOrd="0" presId="urn:microsoft.com/office/officeart/2008/layout/LinedList"/>
    <dgm:cxn modelId="{15D5E18F-2D7A-45CA-8A3B-2B87DB0E267E}" type="presParOf" srcId="{00C4131B-CE98-494D-949E-9C40BF111347}" destId="{D7534922-3E91-4E37-9BD9-6F65188D81BC}" srcOrd="0" destOrd="0" presId="urn:microsoft.com/office/officeart/2008/layout/LinedList"/>
    <dgm:cxn modelId="{94AD37D4-5BB8-40CA-AAF4-FBA9CB57C668}" type="presParOf" srcId="{00C4131B-CE98-494D-949E-9C40BF111347}" destId="{02F8CD84-7E5D-49F1-A59A-C138B2539332}" srcOrd="1" destOrd="0" presId="urn:microsoft.com/office/officeart/2008/layout/LinedList"/>
    <dgm:cxn modelId="{18F944C4-D591-4DE8-9DAB-6C6138849E66}" type="presParOf" srcId="{79F5F4CB-CDCC-4DBE-AD17-07CEE966E887}" destId="{F2EA2758-0413-46A2-B2D0-8860E01F34DB}" srcOrd="6" destOrd="0" presId="urn:microsoft.com/office/officeart/2008/layout/LinedList"/>
    <dgm:cxn modelId="{C17A367F-423B-4F53-9822-A640D4A768C1}" type="presParOf" srcId="{79F5F4CB-CDCC-4DBE-AD17-07CEE966E887}" destId="{5848C4D7-44C4-47B7-A204-DAE7AF51E937}" srcOrd="7" destOrd="0" presId="urn:microsoft.com/office/officeart/2008/layout/LinedList"/>
    <dgm:cxn modelId="{2700634F-4121-4532-B913-AE7A6446C8D3}" type="presParOf" srcId="{5848C4D7-44C4-47B7-A204-DAE7AF51E937}" destId="{A795D137-DAEB-45B1-AEBC-54CCEDFFA26D}" srcOrd="0" destOrd="0" presId="urn:microsoft.com/office/officeart/2008/layout/LinedList"/>
    <dgm:cxn modelId="{75534A30-3C10-42E3-984A-3753E6594668}" type="presParOf" srcId="{5848C4D7-44C4-47B7-A204-DAE7AF51E937}" destId="{2C17ADF9-0AB7-40A9-9046-7DAFD7058A98}" srcOrd="1" destOrd="0" presId="urn:microsoft.com/office/officeart/2008/layout/LinedList"/>
    <dgm:cxn modelId="{6977B614-A56C-4ED2-B812-4B7403CAA09D}" type="presParOf" srcId="{79F5F4CB-CDCC-4DBE-AD17-07CEE966E887}" destId="{04C61261-164A-438F-B1B7-624D52DA0016}" srcOrd="8" destOrd="0" presId="urn:microsoft.com/office/officeart/2008/layout/LinedList"/>
    <dgm:cxn modelId="{1CCDCB63-FF20-4F73-A787-C763D27F01B7}" type="presParOf" srcId="{79F5F4CB-CDCC-4DBE-AD17-07CEE966E887}" destId="{0B9A9E0A-DE42-4433-9B03-57B22690DFBD}" srcOrd="9" destOrd="0" presId="urn:microsoft.com/office/officeart/2008/layout/LinedList"/>
    <dgm:cxn modelId="{996B1038-0D99-4FDB-B57E-B5272213B8DA}" type="presParOf" srcId="{0B9A9E0A-DE42-4433-9B03-57B22690DFBD}" destId="{FE34ED26-9C6D-4F1A-BF77-D4C4CC0FF0E7}" srcOrd="0" destOrd="0" presId="urn:microsoft.com/office/officeart/2008/layout/LinedList"/>
    <dgm:cxn modelId="{57BAD275-8A48-4EB5-95A2-E7879CC2FDCF}" type="presParOf" srcId="{0B9A9E0A-DE42-4433-9B03-57B22690DFBD}" destId="{97914C09-93F7-4A57-9E43-676E15B7A143}" srcOrd="1" destOrd="0" presId="urn:microsoft.com/office/officeart/2008/layout/LinedList"/>
    <dgm:cxn modelId="{CD7F5208-5B03-4096-9D03-92A1D535F0DF}" type="presParOf" srcId="{79F5F4CB-CDCC-4DBE-AD17-07CEE966E887}" destId="{BF82DC12-EE25-4D15-A536-74028EFFA145}" srcOrd="10" destOrd="0" presId="urn:microsoft.com/office/officeart/2008/layout/LinedList"/>
    <dgm:cxn modelId="{8C5DA009-B843-4366-B39B-607F6FE7F9AC}" type="presParOf" srcId="{79F5F4CB-CDCC-4DBE-AD17-07CEE966E887}" destId="{F6993056-D554-4472-9D16-BE43643B364A}" srcOrd="11" destOrd="0" presId="urn:microsoft.com/office/officeart/2008/layout/LinedList"/>
    <dgm:cxn modelId="{3105424F-CADF-4CA5-B1D2-3E234BA14160}" type="presParOf" srcId="{F6993056-D554-4472-9D16-BE43643B364A}" destId="{A032FD22-88F1-445F-8583-10CD224E1576}" srcOrd="0" destOrd="0" presId="urn:microsoft.com/office/officeart/2008/layout/LinedList"/>
    <dgm:cxn modelId="{6A1142AD-FF5C-4EC1-BF7F-2844B2C2A8AA}" type="presParOf" srcId="{F6993056-D554-4472-9D16-BE43643B364A}" destId="{DFC6F718-E9B9-4A24-BCC5-E08F7966456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63349-B647-43CA-8AA1-E724E5E145FB}">
      <dsp:nvSpPr>
        <dsp:cNvPr id="0" name=""/>
        <dsp:cNvSpPr/>
      </dsp:nvSpPr>
      <dsp:spPr>
        <a:xfrm>
          <a:off x="0" y="1407"/>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CFC10D-B892-4906-8130-7CC98FAEC3D9}">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F0CFFF-09F4-407F-B832-14C270AE173F}">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1" kern="1200" dirty="0"/>
            <a:t>Develop a user-friendly social media platform exclusively for educators, offering them a space to showcase their qualifications</a:t>
          </a:r>
          <a:endParaRPr lang="en-US" sz="1500" kern="1200" dirty="0"/>
        </a:p>
      </dsp:txBody>
      <dsp:txXfrm>
        <a:off x="692764" y="1407"/>
        <a:ext cx="9822835" cy="599796"/>
      </dsp:txXfrm>
    </dsp:sp>
    <dsp:sp modelId="{50E573EC-8B03-4EB9-9608-8FE40CF5FB1C}">
      <dsp:nvSpPr>
        <dsp:cNvPr id="0" name=""/>
        <dsp:cNvSpPr/>
      </dsp:nvSpPr>
      <dsp:spPr>
        <a:xfrm>
          <a:off x="0" y="751152"/>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F6D11B-B941-4488-9B17-A46FD79BECFD}">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84686F-9CB5-4E52-88AD-7E36DFB36DE0}">
      <dsp:nvSpPr>
        <dsp:cNvPr id="0" name=""/>
        <dsp:cNvSpPr/>
      </dsp:nvSpPr>
      <dsp:spPr>
        <a:xfrm>
          <a:off x="692764" y="751152"/>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1" kern="1200" dirty="0"/>
            <a:t>Implementing a Paperless Appraisal System</a:t>
          </a:r>
          <a:endParaRPr lang="en-US" sz="1500" kern="1200" dirty="0"/>
        </a:p>
      </dsp:txBody>
      <dsp:txXfrm>
        <a:off x="692764" y="751152"/>
        <a:ext cx="9822835" cy="599796"/>
      </dsp:txXfrm>
    </dsp:sp>
    <dsp:sp modelId="{5BB02C13-350A-4684-9451-E57A218DFF09}">
      <dsp:nvSpPr>
        <dsp:cNvPr id="0" name=""/>
        <dsp:cNvSpPr/>
      </dsp:nvSpPr>
      <dsp:spPr>
        <a:xfrm>
          <a:off x="0" y="150089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41F9D6-6D7D-4167-B3C6-876413AD08BE}">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BF5489-EBD7-46B1-A46C-E4DCF675CD97}">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1" kern="1200" dirty="0"/>
            <a:t>Data Visualizations</a:t>
          </a:r>
          <a:endParaRPr lang="en-US" sz="1500" kern="1200" dirty="0"/>
        </a:p>
      </dsp:txBody>
      <dsp:txXfrm>
        <a:off x="692764" y="1500898"/>
        <a:ext cx="9822835" cy="599796"/>
      </dsp:txXfrm>
    </dsp:sp>
    <dsp:sp modelId="{131C0624-C622-4382-8AF4-DE996FC296EB}">
      <dsp:nvSpPr>
        <dsp:cNvPr id="0" name=""/>
        <dsp:cNvSpPr/>
      </dsp:nvSpPr>
      <dsp:spPr>
        <a:xfrm>
          <a:off x="0" y="2250643"/>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85CAC0-A1D3-4D0C-BB30-81BBB5A3BA77}">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B2B610-3887-4A9B-ABA7-855A9B72D7FE}">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1" kern="1200" dirty="0"/>
            <a:t>Downloadable Analytic Reports</a:t>
          </a:r>
          <a:endParaRPr lang="en-US" sz="1500" kern="1200" dirty="0"/>
        </a:p>
      </dsp:txBody>
      <dsp:txXfrm>
        <a:off x="692764" y="2250643"/>
        <a:ext cx="9822835" cy="599796"/>
      </dsp:txXfrm>
    </dsp:sp>
    <dsp:sp modelId="{588AAE1D-CA50-44DA-93BF-7E0F38711C9A}">
      <dsp:nvSpPr>
        <dsp:cNvPr id="0" name=""/>
        <dsp:cNvSpPr/>
      </dsp:nvSpPr>
      <dsp:spPr>
        <a:xfrm>
          <a:off x="0" y="300038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B4AB96-439D-4BF8-9962-CA778E16F823}">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81F29E-DA77-425F-A2BE-37A8C34AA3E4}">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1" kern="1200" dirty="0"/>
            <a:t>Smart Autonomous Scoring using ML Model</a:t>
          </a:r>
          <a:endParaRPr lang="en-US" sz="1500" kern="1200" dirty="0"/>
        </a:p>
      </dsp:txBody>
      <dsp:txXfrm>
        <a:off x="692764" y="3000388"/>
        <a:ext cx="9822835" cy="599796"/>
      </dsp:txXfrm>
    </dsp:sp>
    <dsp:sp modelId="{E0A34128-E143-4CA7-AFFB-B7CED9CD1E0D}">
      <dsp:nvSpPr>
        <dsp:cNvPr id="0" name=""/>
        <dsp:cNvSpPr/>
      </dsp:nvSpPr>
      <dsp:spPr>
        <a:xfrm>
          <a:off x="0" y="3750134"/>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7B5BF7-0823-442A-AB4D-7C8FF6A032D4}">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FFE02F-1E72-4F31-895D-9B41B6CCD6AA}">
      <dsp:nvSpPr>
        <dsp:cNvPr id="0" name=""/>
        <dsp:cNvSpPr/>
      </dsp:nvSpPr>
      <dsp:spPr>
        <a:xfrm>
          <a:off x="692764"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1" kern="1200" dirty="0"/>
            <a:t>Interactive and Role Based Dashboards and Privileges</a:t>
          </a:r>
          <a:endParaRPr lang="en-US" sz="1500" kern="1200" dirty="0"/>
        </a:p>
      </dsp:txBody>
      <dsp:txXfrm>
        <a:off x="692764" y="3750134"/>
        <a:ext cx="9822835" cy="599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641B1-1109-4391-81F1-9DB8955E2E17}">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72F5A7-BA63-4543-A8D7-E062D85962E1}">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619522-A2BC-40EA-A7F1-67E16A5CC53E}">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Data Gathering</a:t>
          </a:r>
        </a:p>
      </dsp:txBody>
      <dsp:txXfrm>
        <a:off x="836323" y="3399"/>
        <a:ext cx="9679276" cy="724089"/>
      </dsp:txXfrm>
    </dsp:sp>
    <dsp:sp modelId="{614E98FF-8DD6-4387-B374-AFC82A2038D5}">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D5D368-B054-4552-A776-268B8E0E869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C7365-71DC-4CAA-88E2-9E46E0414B5B}">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Data Preprocessing</a:t>
          </a:r>
        </a:p>
      </dsp:txBody>
      <dsp:txXfrm>
        <a:off x="836323" y="908511"/>
        <a:ext cx="9679276" cy="724089"/>
      </dsp:txXfrm>
    </dsp:sp>
    <dsp:sp modelId="{FE81E12F-2782-4888-8773-AB023F660416}">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2C92C0-32F7-4B2E-9731-11FE5053E57F}">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ADD4F9-2CB4-48C0-BAA8-7A9A09F17089}">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Model Selection and Training</a:t>
          </a:r>
        </a:p>
      </dsp:txBody>
      <dsp:txXfrm>
        <a:off x="836323" y="1813624"/>
        <a:ext cx="9679276" cy="724089"/>
      </dsp:txXfrm>
    </dsp:sp>
    <dsp:sp modelId="{73EC2A1C-4A4C-4B52-85A8-691BB94DA8C2}">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92CF89-49BB-45BF-992E-2C089408157E}">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BB28EB-3A57-41E1-A58B-D8816F69A2EB}">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Model Evaluation</a:t>
          </a:r>
        </a:p>
      </dsp:txBody>
      <dsp:txXfrm>
        <a:off x="836323" y="2718736"/>
        <a:ext cx="9679276" cy="724089"/>
      </dsp:txXfrm>
    </dsp:sp>
    <dsp:sp modelId="{1A11A709-3F57-456A-AF81-39ABA96293C7}">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6256F5-FE48-4ABD-8651-0E6EBB40CEE9}">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D27D53-D981-49C7-9172-64613E87844B}">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Model Deployment</a:t>
          </a:r>
        </a:p>
      </dsp:txBody>
      <dsp:txXfrm>
        <a:off x="836323" y="3623848"/>
        <a:ext cx="9679276" cy="72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3A24D-CB5C-48D3-AB61-61F9E625245F}">
      <dsp:nvSpPr>
        <dsp:cNvPr id="0" name=""/>
        <dsp:cNvSpPr/>
      </dsp:nvSpPr>
      <dsp:spPr>
        <a:xfrm>
          <a:off x="0" y="212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BF40BB-345F-4A01-AB9D-6FE30B145F63}">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Innovative college appraisal system with a unique blend of social media integration.</a:t>
          </a:r>
          <a:endParaRPr lang="en-US" sz="2000" kern="1200"/>
        </a:p>
      </dsp:txBody>
      <dsp:txXfrm>
        <a:off x="0" y="2124"/>
        <a:ext cx="10515600" cy="724514"/>
      </dsp:txXfrm>
    </dsp:sp>
    <dsp:sp modelId="{A9E184F7-EE75-40B5-824B-ACE1FA083C46}">
      <dsp:nvSpPr>
        <dsp:cNvPr id="0" name=""/>
        <dsp:cNvSpPr/>
      </dsp:nvSpPr>
      <dsp:spPr>
        <a:xfrm>
          <a:off x="0" y="72663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A477CE-5667-458B-80E0-E4412E59AAF8}">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Seamless collaboration between efficient appraisal processes and a supportive community.</a:t>
          </a:r>
          <a:endParaRPr lang="en-US" sz="2000" kern="1200"/>
        </a:p>
      </dsp:txBody>
      <dsp:txXfrm>
        <a:off x="0" y="726639"/>
        <a:ext cx="10515600" cy="724514"/>
      </dsp:txXfrm>
    </dsp:sp>
    <dsp:sp modelId="{E8F9D496-1640-43DB-8B2C-4EC686EDC798}">
      <dsp:nvSpPr>
        <dsp:cNvPr id="0" name=""/>
        <dsp:cNvSpPr/>
      </dsp:nvSpPr>
      <dsp:spPr>
        <a:xfrm>
          <a:off x="0" y="145115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534922-3E91-4E37-9BD9-6F65188D81BC}">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Cultural shift towards fostering appreciation and continuous improvement in education.</a:t>
          </a:r>
          <a:endParaRPr lang="en-US" sz="2000" kern="1200"/>
        </a:p>
      </dsp:txBody>
      <dsp:txXfrm>
        <a:off x="0" y="1451154"/>
        <a:ext cx="10515600" cy="724514"/>
      </dsp:txXfrm>
    </dsp:sp>
    <dsp:sp modelId="{F2EA2758-0413-46A2-B2D0-8860E01F34DB}">
      <dsp:nvSpPr>
        <dsp:cNvPr id="0" name=""/>
        <dsp:cNvSpPr/>
      </dsp:nvSpPr>
      <dsp:spPr>
        <a:xfrm>
          <a:off x="0" y="217566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95D137-DAEB-45B1-AEBC-54CCEDFFA26D}">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Holistic solution benefits administrators, educators, and heads of departments.</a:t>
          </a:r>
          <a:endParaRPr lang="en-US" sz="2000" kern="1200"/>
        </a:p>
      </dsp:txBody>
      <dsp:txXfrm>
        <a:off x="0" y="2175669"/>
        <a:ext cx="10515600" cy="724514"/>
      </dsp:txXfrm>
    </dsp:sp>
    <dsp:sp modelId="{04C61261-164A-438F-B1B7-624D52DA0016}">
      <dsp:nvSpPr>
        <dsp:cNvPr id="0" name=""/>
        <dsp:cNvSpPr/>
      </dsp:nvSpPr>
      <dsp:spPr>
        <a:xfrm>
          <a:off x="0" y="290018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34ED26-9C6D-4F1A-BF77-D4C4CC0FF0E7}">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Catalyst for positive change, driving professional growth and celebrating achievements.</a:t>
          </a:r>
          <a:endParaRPr lang="en-US" sz="2000" kern="1200"/>
        </a:p>
      </dsp:txBody>
      <dsp:txXfrm>
        <a:off x="0" y="2900183"/>
        <a:ext cx="10515600" cy="724514"/>
      </dsp:txXfrm>
    </dsp:sp>
    <dsp:sp modelId="{BF82DC12-EE25-4D15-A536-74028EFFA145}">
      <dsp:nvSpPr>
        <dsp:cNvPr id="0" name=""/>
        <dsp:cNvSpPr/>
      </dsp:nvSpPr>
      <dsp:spPr>
        <a:xfrm>
          <a:off x="0" y="362469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32FD22-88F1-445F-8583-10CD224E1576}">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Stepping stone toward a future of collaborative, empowered, and connected education.</a:t>
          </a:r>
          <a:endParaRPr lang="en-US" sz="2000" kern="1200"/>
        </a:p>
      </dsp:txBody>
      <dsp:txXfrm>
        <a:off x="0" y="3624698"/>
        <a:ext cx="10515600" cy="7245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C39069-7AC8-1069-0F5C-CDCF943F614C}"/>
              </a:ext>
            </a:extLst>
          </p:cNvPr>
          <p:cNvPicPr>
            <a:picLocks noChangeAspect="1"/>
          </p:cNvPicPr>
          <p:nvPr/>
        </p:nvPicPr>
        <p:blipFill>
          <a:blip r:embed="rId2"/>
          <a:stretch>
            <a:fillRect/>
          </a:stretch>
        </p:blipFill>
        <p:spPr>
          <a:xfrm>
            <a:off x="2068025" y="106241"/>
            <a:ext cx="8642107" cy="2202474"/>
          </a:xfrm>
          <a:prstGeom prst="rect">
            <a:avLst/>
          </a:prstGeom>
        </p:spPr>
      </p:pic>
      <p:pic>
        <p:nvPicPr>
          <p:cNvPr id="6" name="Picture 5" descr="A close-up of a logo&#10;&#10;Description automatically generated">
            <a:extLst>
              <a:ext uri="{FF2B5EF4-FFF2-40B4-BE49-F238E27FC236}">
                <a16:creationId xmlns:a16="http://schemas.microsoft.com/office/drawing/2014/main" id="{EE988F34-1416-8068-79B2-B98F91106719}"/>
              </a:ext>
            </a:extLst>
          </p:cNvPr>
          <p:cNvPicPr>
            <a:picLocks noChangeAspect="1"/>
          </p:cNvPicPr>
          <p:nvPr/>
        </p:nvPicPr>
        <p:blipFill>
          <a:blip r:embed="rId3"/>
          <a:stretch>
            <a:fillRect/>
          </a:stretch>
        </p:blipFill>
        <p:spPr>
          <a:xfrm>
            <a:off x="657225" y="112102"/>
            <a:ext cx="1405304" cy="1417027"/>
          </a:xfrm>
          <a:prstGeom prst="rect">
            <a:avLst/>
          </a:prstGeom>
        </p:spPr>
      </p:pic>
      <p:pic>
        <p:nvPicPr>
          <p:cNvPr id="7" name="Picture 6">
            <a:extLst>
              <a:ext uri="{FF2B5EF4-FFF2-40B4-BE49-F238E27FC236}">
                <a16:creationId xmlns:a16="http://schemas.microsoft.com/office/drawing/2014/main" id="{EBD34D71-2D8F-3D51-BA1A-1A1983BDA6C1}"/>
              </a:ext>
            </a:extLst>
          </p:cNvPr>
          <p:cNvPicPr>
            <a:picLocks noChangeAspect="1"/>
          </p:cNvPicPr>
          <p:nvPr/>
        </p:nvPicPr>
        <p:blipFill>
          <a:blip r:embed="rId4"/>
          <a:stretch>
            <a:fillRect/>
          </a:stretch>
        </p:blipFill>
        <p:spPr>
          <a:xfrm>
            <a:off x="0" y="1707040"/>
            <a:ext cx="12192000" cy="20782"/>
          </a:xfrm>
          <a:prstGeom prst="rect">
            <a:avLst/>
          </a:prstGeom>
        </p:spPr>
      </p:pic>
      <p:sp>
        <p:nvSpPr>
          <p:cNvPr id="8" name="TextBox 7">
            <a:extLst>
              <a:ext uri="{FF2B5EF4-FFF2-40B4-BE49-F238E27FC236}">
                <a16:creationId xmlns:a16="http://schemas.microsoft.com/office/drawing/2014/main" id="{365C0F62-16D0-94E5-AB8A-40593A5AD385}"/>
              </a:ext>
            </a:extLst>
          </p:cNvPr>
          <p:cNvSpPr txBox="1"/>
          <p:nvPr/>
        </p:nvSpPr>
        <p:spPr>
          <a:xfrm>
            <a:off x="3918857" y="2013857"/>
            <a:ext cx="4365171"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cap="all" dirty="0">
                <a:solidFill>
                  <a:srgbClr val="FF0000"/>
                </a:solidFill>
                <a:latin typeface="Times New Roman"/>
                <a:cs typeface="Times New Roman"/>
              </a:rPr>
              <a:t>BE PROJECT</a:t>
            </a:r>
            <a:br>
              <a:rPr lang="en-US" sz="4400" b="1" cap="all" dirty="0">
                <a:latin typeface="Times New Roman"/>
              </a:rPr>
            </a:br>
            <a:r>
              <a:rPr lang="en-US" sz="2800" b="1" cap="all" dirty="0">
                <a:solidFill>
                  <a:srgbClr val="FF0000"/>
                </a:solidFill>
                <a:latin typeface="Times New Roman"/>
                <a:cs typeface="Times New Roman"/>
              </a:rPr>
              <a:t>2023-24</a:t>
            </a:r>
          </a:p>
          <a:p>
            <a:pPr algn="ctr"/>
            <a:endParaRPr lang="en-US" sz="2800" b="1" cap="all" dirty="0">
              <a:solidFill>
                <a:srgbClr val="FF0000"/>
              </a:solidFill>
              <a:latin typeface="Times New Roman"/>
              <a:cs typeface="Times New Roman"/>
            </a:endParaRPr>
          </a:p>
          <a:p>
            <a:pPr algn="ctr"/>
            <a:endParaRPr lang="en-US" sz="2800" b="1" cap="all" dirty="0">
              <a:solidFill>
                <a:srgbClr val="FF0000"/>
              </a:solidFill>
              <a:latin typeface="Times New Roman"/>
              <a:cs typeface="Times New Roman"/>
            </a:endParaRPr>
          </a:p>
        </p:txBody>
      </p:sp>
      <p:sp>
        <p:nvSpPr>
          <p:cNvPr id="9" name="TextBox 8">
            <a:extLst>
              <a:ext uri="{FF2B5EF4-FFF2-40B4-BE49-F238E27FC236}">
                <a16:creationId xmlns:a16="http://schemas.microsoft.com/office/drawing/2014/main" id="{0B35E282-9EF7-C73A-9213-3D15E7A69370}"/>
              </a:ext>
            </a:extLst>
          </p:cNvPr>
          <p:cNvSpPr txBox="1"/>
          <p:nvPr/>
        </p:nvSpPr>
        <p:spPr>
          <a:xfrm>
            <a:off x="5344885" y="3434443"/>
            <a:ext cx="207917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FF0000"/>
                </a:solidFill>
              </a:rPr>
              <a:t>Group : 6</a:t>
            </a:r>
          </a:p>
        </p:txBody>
      </p:sp>
      <p:graphicFrame>
        <p:nvGraphicFramePr>
          <p:cNvPr id="11" name="Table 10">
            <a:extLst>
              <a:ext uri="{FF2B5EF4-FFF2-40B4-BE49-F238E27FC236}">
                <a16:creationId xmlns:a16="http://schemas.microsoft.com/office/drawing/2014/main" id="{A7ACCE4C-FD98-322E-E396-ED45510EAC1C}"/>
              </a:ext>
            </a:extLst>
          </p:cNvPr>
          <p:cNvGraphicFramePr>
            <a:graphicFrameLocks noGrp="1"/>
          </p:cNvGraphicFramePr>
          <p:nvPr>
            <p:extLst>
              <p:ext uri="{D42A27DB-BD31-4B8C-83A1-F6EECF244321}">
                <p14:modId xmlns:p14="http://schemas.microsoft.com/office/powerpoint/2010/main" val="4281803885"/>
              </p:ext>
            </p:extLst>
          </p:nvPr>
        </p:nvGraphicFramePr>
        <p:xfrm>
          <a:off x="2982685" y="4071256"/>
          <a:ext cx="6798157" cy="2350676"/>
        </p:xfrm>
        <a:graphic>
          <a:graphicData uri="http://schemas.openxmlformats.org/drawingml/2006/table">
            <a:tbl>
              <a:tblPr bandRow="1">
                <a:tableStyleId>{5C22544A-7EE6-4342-B048-85BDC9FD1C3A}</a:tableStyleId>
              </a:tblPr>
              <a:tblGrid>
                <a:gridCol w="3294721">
                  <a:extLst>
                    <a:ext uri="{9D8B030D-6E8A-4147-A177-3AD203B41FA5}">
                      <a16:colId xmlns:a16="http://schemas.microsoft.com/office/drawing/2014/main" val="520270"/>
                    </a:ext>
                  </a:extLst>
                </a:gridCol>
                <a:gridCol w="3503436">
                  <a:extLst>
                    <a:ext uri="{9D8B030D-6E8A-4147-A177-3AD203B41FA5}">
                      <a16:colId xmlns:a16="http://schemas.microsoft.com/office/drawing/2014/main" val="374235512"/>
                    </a:ext>
                  </a:extLst>
                </a:gridCol>
              </a:tblGrid>
              <a:tr h="587669">
                <a:tc>
                  <a:txBody>
                    <a:bodyPr/>
                    <a:lstStyle/>
                    <a:p>
                      <a:pPr marL="0" lvl="0" algn="ctr">
                        <a:spcBef>
                          <a:spcPts val="0"/>
                        </a:spcBef>
                        <a:spcAft>
                          <a:spcPts val="0"/>
                        </a:spcAft>
                        <a:buNone/>
                      </a:pPr>
                      <a:r>
                        <a:rPr lang="en-IN" sz="2000" b="1" i="0" u="none" strike="noStrike" kern="1200" noProof="0" dirty="0">
                          <a:solidFill>
                            <a:srgbClr val="000000"/>
                          </a:solidFill>
                          <a:effectLst/>
                          <a:highlight>
                            <a:srgbClr val="E7E8EE"/>
                          </a:highlight>
                          <a:latin typeface="Times New Roman"/>
                        </a:rPr>
                        <a:t>B190082025</a:t>
                      </a:r>
                      <a:endParaRPr lang="en-US" dirty="0"/>
                    </a:p>
                  </a:txBody>
                  <a:tcPr marL="76200" marR="76200" marT="76200" marB="76200">
                    <a:lnL w="12700" cap="flat" cmpd="sng" algn="ctr">
                      <a:solidFill>
                        <a:srgbClr val="1F2C8F"/>
                      </a:solidFill>
                      <a:prstDash val="solid"/>
                      <a:round/>
                      <a:headEnd type="none" w="med" len="med"/>
                      <a:tailEnd type="none" w="med" len="med"/>
                    </a:lnL>
                    <a:lnR w="12700" cap="flat" cmpd="sng" algn="ctr">
                      <a:solidFill>
                        <a:srgbClr val="1F2C8F"/>
                      </a:solidFill>
                      <a:prstDash val="solid"/>
                      <a:round/>
                      <a:headEnd type="none" w="med" len="med"/>
                      <a:tailEnd type="none" w="med" len="med"/>
                    </a:lnR>
                    <a:lnT w="12700" cap="flat" cmpd="sng" algn="ctr">
                      <a:solidFill>
                        <a:srgbClr val="1F2C8F"/>
                      </a:solidFill>
                      <a:prstDash val="solid"/>
                      <a:round/>
                      <a:headEnd type="none" w="med" len="med"/>
                      <a:tailEnd type="none" w="med" len="med"/>
                    </a:lnT>
                    <a:lnB w="12700" cap="flat" cmpd="sng" algn="ctr">
                      <a:solidFill>
                        <a:srgbClr val="1F2C8F"/>
                      </a:solidFill>
                      <a:prstDash val="solid"/>
                      <a:round/>
                      <a:headEnd type="none" w="med" len="med"/>
                      <a:tailEnd type="none" w="med" len="med"/>
                    </a:lnB>
                    <a:solidFill>
                      <a:srgbClr val="E7E8EE"/>
                    </a:solidFill>
                  </a:tcPr>
                </a:tc>
                <a:tc>
                  <a:txBody>
                    <a:bodyPr/>
                    <a:lstStyle/>
                    <a:p>
                      <a:pPr marL="0" algn="ctr" rtl="0" eaLnBrk="1" fontAlgn="t" latinLnBrk="0" hangingPunct="1">
                        <a:spcBef>
                          <a:spcPts val="0"/>
                        </a:spcBef>
                        <a:spcAft>
                          <a:spcPts val="0"/>
                        </a:spcAft>
                      </a:pPr>
                      <a:r>
                        <a:rPr lang="en-IN" sz="2000" b="1" i="0" u="none" strike="noStrike" kern="1200" dirty="0">
                          <a:solidFill>
                            <a:srgbClr val="000000"/>
                          </a:solidFill>
                          <a:effectLst/>
                          <a:highlight>
                            <a:srgbClr val="E7E8EE"/>
                          </a:highlight>
                          <a:latin typeface="Times New Roman"/>
                          <a:cs typeface="Times New Roman"/>
                        </a:rPr>
                        <a:t>Dyanesh Dhawale</a:t>
                      </a:r>
                    </a:p>
                  </a:txBody>
                  <a:tcPr marL="76200" marR="76200" marT="76200" marB="76200">
                    <a:lnL w="12700" cap="flat" cmpd="sng" algn="ctr">
                      <a:solidFill>
                        <a:srgbClr val="1F2C8F"/>
                      </a:solidFill>
                      <a:prstDash val="solid"/>
                      <a:round/>
                      <a:headEnd type="none" w="med" len="med"/>
                      <a:tailEnd type="none" w="med" len="med"/>
                    </a:lnL>
                    <a:lnR w="12700" cap="flat" cmpd="sng" algn="ctr">
                      <a:solidFill>
                        <a:srgbClr val="1F2C8F"/>
                      </a:solidFill>
                      <a:prstDash val="solid"/>
                      <a:round/>
                      <a:headEnd type="none" w="med" len="med"/>
                      <a:tailEnd type="none" w="med" len="med"/>
                    </a:lnR>
                    <a:lnT w="12700" cap="flat" cmpd="sng" algn="ctr">
                      <a:solidFill>
                        <a:srgbClr val="1F2C8F"/>
                      </a:solidFill>
                      <a:prstDash val="solid"/>
                      <a:round/>
                      <a:headEnd type="none" w="med" len="med"/>
                      <a:tailEnd type="none" w="med" len="med"/>
                    </a:lnT>
                    <a:lnB w="12700" cap="flat" cmpd="sng" algn="ctr">
                      <a:solidFill>
                        <a:srgbClr val="1F2C8F"/>
                      </a:solidFill>
                      <a:prstDash val="solid"/>
                      <a:round/>
                      <a:headEnd type="none" w="med" len="med"/>
                      <a:tailEnd type="none" w="med" len="med"/>
                    </a:lnB>
                    <a:solidFill>
                      <a:srgbClr val="E7E8EE"/>
                    </a:solidFill>
                  </a:tcPr>
                </a:tc>
                <a:extLst>
                  <a:ext uri="{0D108BD9-81ED-4DB2-BD59-A6C34878D82A}">
                    <a16:rowId xmlns:a16="http://schemas.microsoft.com/office/drawing/2014/main" val="3186778640"/>
                  </a:ext>
                </a:extLst>
              </a:tr>
              <a:tr h="587669">
                <a:tc>
                  <a:txBody>
                    <a:bodyPr/>
                    <a:lstStyle/>
                    <a:p>
                      <a:pPr marL="0" lvl="0" algn="ctr">
                        <a:spcBef>
                          <a:spcPts val="0"/>
                        </a:spcBef>
                        <a:spcAft>
                          <a:spcPts val="0"/>
                        </a:spcAft>
                        <a:buNone/>
                      </a:pPr>
                      <a:r>
                        <a:rPr lang="en-IN" sz="2000" b="1" i="0" u="none" strike="noStrike" kern="1200" noProof="0" dirty="0">
                          <a:solidFill>
                            <a:srgbClr val="000000"/>
                          </a:solidFill>
                          <a:effectLst/>
                          <a:highlight>
                            <a:srgbClr val="E7E8EE"/>
                          </a:highlight>
                          <a:latin typeface="Times New Roman"/>
                        </a:rPr>
                        <a:t>B190082088</a:t>
                      </a:r>
                      <a:endParaRPr lang="en-US" dirty="0"/>
                    </a:p>
                  </a:txBody>
                  <a:tcPr marL="76200" marR="76200" marT="76200" marB="76200">
                    <a:lnL w="12700" cap="flat" cmpd="sng" algn="ctr">
                      <a:solidFill>
                        <a:srgbClr val="1F2C8F"/>
                      </a:solidFill>
                      <a:prstDash val="solid"/>
                      <a:round/>
                      <a:headEnd type="none" w="med" len="med"/>
                      <a:tailEnd type="none" w="med" len="med"/>
                    </a:lnL>
                    <a:lnR w="12700" cap="flat" cmpd="sng" algn="ctr">
                      <a:solidFill>
                        <a:srgbClr val="1F2C8F"/>
                      </a:solidFill>
                      <a:prstDash val="solid"/>
                      <a:round/>
                      <a:headEnd type="none" w="med" len="med"/>
                      <a:tailEnd type="none" w="med" len="med"/>
                    </a:lnR>
                    <a:lnT w="12700" cap="flat" cmpd="sng" algn="ctr">
                      <a:solidFill>
                        <a:srgbClr val="1F2C8F"/>
                      </a:solidFill>
                      <a:prstDash val="solid"/>
                      <a:round/>
                      <a:headEnd type="none" w="med" len="med"/>
                      <a:tailEnd type="none" w="med" len="med"/>
                    </a:lnT>
                    <a:lnB w="12700" cap="flat" cmpd="sng" algn="ctr">
                      <a:solidFill>
                        <a:srgbClr val="1F2C8F"/>
                      </a:solidFill>
                      <a:prstDash val="solid"/>
                      <a:round/>
                      <a:headEnd type="none" w="med" len="med"/>
                      <a:tailEnd type="none" w="med" len="med"/>
                    </a:lnB>
                    <a:solidFill>
                      <a:srgbClr val="E7E8EE"/>
                    </a:solidFill>
                  </a:tcPr>
                </a:tc>
                <a:tc>
                  <a:txBody>
                    <a:bodyPr/>
                    <a:lstStyle/>
                    <a:p>
                      <a:pPr marL="0" algn="ctr" rtl="0" eaLnBrk="1" fontAlgn="t" latinLnBrk="0" hangingPunct="1">
                        <a:spcBef>
                          <a:spcPts val="0"/>
                        </a:spcBef>
                        <a:spcAft>
                          <a:spcPts val="0"/>
                        </a:spcAft>
                      </a:pPr>
                      <a:r>
                        <a:rPr lang="en-IN" sz="2000" b="1" i="0" u="none" strike="noStrike" kern="1200" dirty="0">
                          <a:solidFill>
                            <a:srgbClr val="000000"/>
                          </a:solidFill>
                          <a:effectLst/>
                          <a:highlight>
                            <a:srgbClr val="E7E8EE"/>
                          </a:highlight>
                          <a:latin typeface="Times New Roman"/>
                          <a:cs typeface="Times New Roman"/>
                        </a:rPr>
                        <a:t>Nishant Nirmal</a:t>
                      </a:r>
                    </a:p>
                  </a:txBody>
                  <a:tcPr marL="76200" marR="76200" marT="76200" marB="76200">
                    <a:lnL w="12700" cap="flat" cmpd="sng" algn="ctr">
                      <a:solidFill>
                        <a:srgbClr val="1F2C8F"/>
                      </a:solidFill>
                      <a:prstDash val="solid"/>
                      <a:round/>
                      <a:headEnd type="none" w="med" len="med"/>
                      <a:tailEnd type="none" w="med" len="med"/>
                    </a:lnL>
                    <a:lnR w="12700" cap="flat" cmpd="sng" algn="ctr">
                      <a:solidFill>
                        <a:srgbClr val="1F2C8F"/>
                      </a:solidFill>
                      <a:prstDash val="solid"/>
                      <a:round/>
                      <a:headEnd type="none" w="med" len="med"/>
                      <a:tailEnd type="none" w="med" len="med"/>
                    </a:lnR>
                    <a:lnT w="12700" cap="flat" cmpd="sng" algn="ctr">
                      <a:solidFill>
                        <a:srgbClr val="1F2C8F"/>
                      </a:solidFill>
                      <a:prstDash val="solid"/>
                      <a:round/>
                      <a:headEnd type="none" w="med" len="med"/>
                      <a:tailEnd type="none" w="med" len="med"/>
                    </a:lnT>
                    <a:lnB w="12700" cap="flat" cmpd="sng" algn="ctr">
                      <a:solidFill>
                        <a:srgbClr val="1F2C8F"/>
                      </a:solidFill>
                      <a:prstDash val="solid"/>
                      <a:round/>
                      <a:headEnd type="none" w="med" len="med"/>
                      <a:tailEnd type="none" w="med" len="med"/>
                    </a:lnB>
                    <a:solidFill>
                      <a:srgbClr val="E7E8EE"/>
                    </a:solidFill>
                  </a:tcPr>
                </a:tc>
                <a:extLst>
                  <a:ext uri="{0D108BD9-81ED-4DB2-BD59-A6C34878D82A}">
                    <a16:rowId xmlns:a16="http://schemas.microsoft.com/office/drawing/2014/main" val="3266479499"/>
                  </a:ext>
                </a:extLst>
              </a:tr>
              <a:tr h="587669">
                <a:tc>
                  <a:txBody>
                    <a:bodyPr/>
                    <a:lstStyle/>
                    <a:p>
                      <a:pPr marL="0" lvl="0" algn="ctr">
                        <a:spcBef>
                          <a:spcPts val="0"/>
                        </a:spcBef>
                        <a:spcAft>
                          <a:spcPts val="0"/>
                        </a:spcAft>
                        <a:buNone/>
                      </a:pPr>
                      <a:r>
                        <a:rPr lang="en-IN" sz="2000" b="1" i="0" u="none" strike="noStrike" kern="1200" noProof="0" dirty="0">
                          <a:solidFill>
                            <a:srgbClr val="000000"/>
                          </a:solidFill>
                          <a:effectLst/>
                          <a:highlight>
                            <a:srgbClr val="E7E8EE"/>
                          </a:highlight>
                          <a:latin typeface="Times New Roman"/>
                        </a:rPr>
                        <a:t>B190082095</a:t>
                      </a:r>
                      <a:endParaRPr lang="en-US" dirty="0"/>
                    </a:p>
                  </a:txBody>
                  <a:tcPr marL="76200" marR="76200" marT="76200" marB="76200">
                    <a:lnL w="12700" cap="flat" cmpd="sng" algn="ctr">
                      <a:solidFill>
                        <a:srgbClr val="1F2C8F"/>
                      </a:solidFill>
                      <a:prstDash val="solid"/>
                      <a:round/>
                      <a:headEnd type="none" w="med" len="med"/>
                      <a:tailEnd type="none" w="med" len="med"/>
                    </a:lnL>
                    <a:lnR w="12700" cap="flat" cmpd="sng" algn="ctr">
                      <a:solidFill>
                        <a:srgbClr val="1F2C8F"/>
                      </a:solidFill>
                      <a:prstDash val="solid"/>
                      <a:round/>
                      <a:headEnd type="none" w="med" len="med"/>
                      <a:tailEnd type="none" w="med" len="med"/>
                    </a:lnR>
                    <a:lnT w="12700" cap="flat" cmpd="sng" algn="ctr">
                      <a:solidFill>
                        <a:srgbClr val="1F2C8F"/>
                      </a:solidFill>
                      <a:prstDash val="solid"/>
                      <a:round/>
                      <a:headEnd type="none" w="med" len="med"/>
                      <a:tailEnd type="none" w="med" len="med"/>
                    </a:lnT>
                    <a:lnB w="12700" cap="flat" cmpd="sng" algn="ctr">
                      <a:solidFill>
                        <a:srgbClr val="1F2C8F"/>
                      </a:solidFill>
                      <a:prstDash val="solid"/>
                      <a:round/>
                      <a:headEnd type="none" w="med" len="med"/>
                      <a:tailEnd type="none" w="med" len="med"/>
                    </a:lnB>
                    <a:solidFill>
                      <a:srgbClr val="E7E8EE"/>
                    </a:solidFill>
                  </a:tcPr>
                </a:tc>
                <a:tc>
                  <a:txBody>
                    <a:bodyPr/>
                    <a:lstStyle/>
                    <a:p>
                      <a:pPr marL="0" algn="ctr" rtl="0" eaLnBrk="1" fontAlgn="t" latinLnBrk="0" hangingPunct="1">
                        <a:spcBef>
                          <a:spcPts val="0"/>
                        </a:spcBef>
                        <a:spcAft>
                          <a:spcPts val="0"/>
                        </a:spcAft>
                      </a:pPr>
                      <a:r>
                        <a:rPr lang="en-IN" sz="2000" b="1" i="0" u="none" strike="noStrike" kern="1200" dirty="0">
                          <a:solidFill>
                            <a:srgbClr val="000000"/>
                          </a:solidFill>
                          <a:effectLst/>
                          <a:highlight>
                            <a:srgbClr val="E7E8EE"/>
                          </a:highlight>
                          <a:latin typeface="Times New Roman"/>
                          <a:cs typeface="Times New Roman"/>
                        </a:rPr>
                        <a:t>Anurag Patil</a:t>
                      </a:r>
                    </a:p>
                  </a:txBody>
                  <a:tcPr marL="76200" marR="76200" marT="76200" marB="76200">
                    <a:lnL w="12700" cap="flat" cmpd="sng" algn="ctr">
                      <a:solidFill>
                        <a:srgbClr val="1F2C8F"/>
                      </a:solidFill>
                      <a:prstDash val="solid"/>
                      <a:round/>
                      <a:headEnd type="none" w="med" len="med"/>
                      <a:tailEnd type="none" w="med" len="med"/>
                    </a:lnL>
                    <a:lnR w="12700" cap="flat" cmpd="sng" algn="ctr">
                      <a:solidFill>
                        <a:srgbClr val="1F2C8F"/>
                      </a:solidFill>
                      <a:prstDash val="solid"/>
                      <a:round/>
                      <a:headEnd type="none" w="med" len="med"/>
                      <a:tailEnd type="none" w="med" len="med"/>
                    </a:lnR>
                    <a:lnT w="12700" cap="flat" cmpd="sng" algn="ctr">
                      <a:solidFill>
                        <a:srgbClr val="1F2C8F"/>
                      </a:solidFill>
                      <a:prstDash val="solid"/>
                      <a:round/>
                      <a:headEnd type="none" w="med" len="med"/>
                      <a:tailEnd type="none" w="med" len="med"/>
                    </a:lnT>
                    <a:lnB w="12700" cap="flat" cmpd="sng" algn="ctr">
                      <a:solidFill>
                        <a:srgbClr val="1F2C8F"/>
                      </a:solidFill>
                      <a:prstDash val="solid"/>
                      <a:round/>
                      <a:headEnd type="none" w="med" len="med"/>
                      <a:tailEnd type="none" w="med" len="med"/>
                    </a:lnB>
                    <a:solidFill>
                      <a:srgbClr val="E7E8EE"/>
                    </a:solidFill>
                  </a:tcPr>
                </a:tc>
                <a:extLst>
                  <a:ext uri="{0D108BD9-81ED-4DB2-BD59-A6C34878D82A}">
                    <a16:rowId xmlns:a16="http://schemas.microsoft.com/office/drawing/2014/main" val="3663482113"/>
                  </a:ext>
                </a:extLst>
              </a:tr>
              <a:tr h="587669">
                <a:tc>
                  <a:txBody>
                    <a:bodyPr/>
                    <a:lstStyle/>
                    <a:p>
                      <a:pPr marL="0" lvl="0" algn="ctr">
                        <a:spcBef>
                          <a:spcPts val="0"/>
                        </a:spcBef>
                        <a:spcAft>
                          <a:spcPts val="0"/>
                        </a:spcAft>
                        <a:buNone/>
                      </a:pPr>
                      <a:r>
                        <a:rPr lang="en-IN" sz="2000" b="1" i="0" u="none" strike="noStrike" kern="1200" noProof="0" dirty="0">
                          <a:solidFill>
                            <a:srgbClr val="000000"/>
                          </a:solidFill>
                          <a:effectLst/>
                          <a:highlight>
                            <a:srgbClr val="E7E8EE"/>
                          </a:highlight>
                          <a:latin typeface="Times New Roman"/>
                        </a:rPr>
                        <a:t>B1900820137</a:t>
                      </a:r>
                      <a:endParaRPr lang="en-US" dirty="0"/>
                    </a:p>
                  </a:txBody>
                  <a:tcPr marL="76200" marR="76200" marT="76200" marB="76200">
                    <a:lnL w="12700" cap="flat" cmpd="sng" algn="ctr">
                      <a:solidFill>
                        <a:srgbClr val="1F2C8F"/>
                      </a:solidFill>
                      <a:prstDash val="solid"/>
                      <a:round/>
                      <a:headEnd type="none" w="med" len="med"/>
                      <a:tailEnd type="none" w="med" len="med"/>
                    </a:lnL>
                    <a:lnR w="12700" cap="flat" cmpd="sng" algn="ctr">
                      <a:solidFill>
                        <a:srgbClr val="1F2C8F"/>
                      </a:solidFill>
                      <a:prstDash val="solid"/>
                      <a:round/>
                      <a:headEnd type="none" w="med" len="med"/>
                      <a:tailEnd type="none" w="med" len="med"/>
                    </a:lnR>
                    <a:lnT w="12700" cap="flat" cmpd="sng" algn="ctr">
                      <a:solidFill>
                        <a:srgbClr val="1F2C8F"/>
                      </a:solidFill>
                      <a:prstDash val="solid"/>
                      <a:round/>
                      <a:headEnd type="none" w="med" len="med"/>
                      <a:tailEnd type="none" w="med" len="med"/>
                    </a:lnT>
                    <a:lnB w="12700" cap="flat" cmpd="sng" algn="ctr">
                      <a:solidFill>
                        <a:srgbClr val="1F2C8F"/>
                      </a:solidFill>
                      <a:prstDash val="solid"/>
                      <a:round/>
                      <a:headEnd type="none" w="med" len="med"/>
                      <a:tailEnd type="none" w="med" len="med"/>
                    </a:lnB>
                    <a:solidFill>
                      <a:srgbClr val="E7E8EE"/>
                    </a:solidFill>
                  </a:tcPr>
                </a:tc>
                <a:tc>
                  <a:txBody>
                    <a:bodyPr/>
                    <a:lstStyle/>
                    <a:p>
                      <a:pPr marL="0" algn="ctr" rtl="0" eaLnBrk="1" fontAlgn="t" latinLnBrk="0" hangingPunct="1">
                        <a:spcBef>
                          <a:spcPts val="0"/>
                        </a:spcBef>
                        <a:spcAft>
                          <a:spcPts val="0"/>
                        </a:spcAft>
                      </a:pPr>
                      <a:r>
                        <a:rPr lang="en-IN" sz="2000" b="1" i="0" u="none" strike="noStrike" kern="1200" dirty="0">
                          <a:solidFill>
                            <a:srgbClr val="000000"/>
                          </a:solidFill>
                          <a:effectLst/>
                          <a:highlight>
                            <a:srgbClr val="E7E8EE"/>
                          </a:highlight>
                          <a:latin typeface="Times New Roman"/>
                          <a:cs typeface="Times New Roman"/>
                        </a:rPr>
                        <a:t>Abhishek Sontakke</a:t>
                      </a:r>
                    </a:p>
                  </a:txBody>
                  <a:tcPr marL="76200" marR="76200" marT="76200" marB="76200">
                    <a:lnL w="12700" cap="flat" cmpd="sng" algn="ctr">
                      <a:solidFill>
                        <a:srgbClr val="1F2C8F"/>
                      </a:solidFill>
                      <a:prstDash val="solid"/>
                      <a:round/>
                      <a:headEnd type="none" w="med" len="med"/>
                      <a:tailEnd type="none" w="med" len="med"/>
                    </a:lnL>
                    <a:lnR w="12700" cap="flat" cmpd="sng" algn="ctr">
                      <a:solidFill>
                        <a:srgbClr val="1F2C8F"/>
                      </a:solidFill>
                      <a:prstDash val="solid"/>
                      <a:round/>
                      <a:headEnd type="none" w="med" len="med"/>
                      <a:tailEnd type="none" w="med" len="med"/>
                    </a:lnR>
                    <a:lnT w="12700" cap="flat" cmpd="sng" algn="ctr">
                      <a:solidFill>
                        <a:srgbClr val="1F2C8F"/>
                      </a:solidFill>
                      <a:prstDash val="solid"/>
                      <a:round/>
                      <a:headEnd type="none" w="med" len="med"/>
                      <a:tailEnd type="none" w="med" len="med"/>
                    </a:lnT>
                    <a:lnB w="12700" cap="flat" cmpd="sng" algn="ctr">
                      <a:solidFill>
                        <a:srgbClr val="1F2C8F"/>
                      </a:solidFill>
                      <a:prstDash val="solid"/>
                      <a:round/>
                      <a:headEnd type="none" w="med" len="med"/>
                      <a:tailEnd type="none" w="med" len="med"/>
                    </a:lnB>
                    <a:solidFill>
                      <a:srgbClr val="E7E8EE"/>
                    </a:solidFill>
                  </a:tcPr>
                </a:tc>
                <a:extLst>
                  <a:ext uri="{0D108BD9-81ED-4DB2-BD59-A6C34878D82A}">
                    <a16:rowId xmlns:a16="http://schemas.microsoft.com/office/drawing/2014/main" val="2763496694"/>
                  </a:ext>
                </a:extLst>
              </a:tr>
            </a:tbl>
          </a:graphicData>
        </a:graphic>
      </p:graphicFrame>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093595-1E63-E1E0-258E-EAC82610A48E}"/>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b="1">
                <a:solidFill>
                  <a:srgbClr val="FFFFFF"/>
                </a:solidFill>
              </a:rPr>
              <a:t>6. AI IN APPRAISAL SYSTEM</a:t>
            </a:r>
          </a:p>
        </p:txBody>
      </p:sp>
      <p:pic>
        <p:nvPicPr>
          <p:cNvPr id="4" name="Picture 3" descr="A black background with red text&#10;&#10;Description automatically generated">
            <a:extLst>
              <a:ext uri="{FF2B5EF4-FFF2-40B4-BE49-F238E27FC236}">
                <a16:creationId xmlns:a16="http://schemas.microsoft.com/office/drawing/2014/main" id="{9099EBA9-B2C8-34EF-42A2-2043D4AB7449}"/>
              </a:ext>
            </a:extLst>
          </p:cNvPr>
          <p:cNvPicPr>
            <a:picLocks noChangeAspect="1"/>
          </p:cNvPicPr>
          <p:nvPr/>
        </p:nvPicPr>
        <p:blipFill>
          <a:blip r:embed="rId2"/>
          <a:stretch>
            <a:fillRect/>
          </a:stretch>
        </p:blipFill>
        <p:spPr>
          <a:xfrm>
            <a:off x="329226" y="2083552"/>
            <a:ext cx="8444130" cy="4778687"/>
          </a:xfrm>
          <a:prstGeom prst="rect">
            <a:avLst/>
          </a:prstGeom>
        </p:spPr>
      </p:pic>
      <p:pic>
        <p:nvPicPr>
          <p:cNvPr id="5" name="Picture 4" descr="A black and white brain with a circuit board&#10;&#10;Description automatically generated">
            <a:extLst>
              <a:ext uri="{FF2B5EF4-FFF2-40B4-BE49-F238E27FC236}">
                <a16:creationId xmlns:a16="http://schemas.microsoft.com/office/drawing/2014/main" id="{E6FBCAE7-713B-2EAB-9831-08BCA409BB37}"/>
              </a:ext>
            </a:extLst>
          </p:cNvPr>
          <p:cNvPicPr>
            <a:picLocks noChangeAspect="1"/>
          </p:cNvPicPr>
          <p:nvPr/>
        </p:nvPicPr>
        <p:blipFill>
          <a:blip r:embed="rId3"/>
          <a:stretch>
            <a:fillRect/>
          </a:stretch>
        </p:blipFill>
        <p:spPr>
          <a:xfrm>
            <a:off x="9801774" y="804250"/>
            <a:ext cx="2060683" cy="2407571"/>
          </a:xfrm>
          <a:prstGeom prst="rect">
            <a:avLst/>
          </a:prstGeom>
        </p:spPr>
      </p:pic>
    </p:spTree>
    <p:extLst>
      <p:ext uri="{BB962C8B-B14F-4D97-AF65-F5344CB8AC3E}">
        <p14:creationId xmlns:p14="http://schemas.microsoft.com/office/powerpoint/2010/main" val="3379291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AB7B3-9631-D440-FF4E-36657E2D3A68}"/>
              </a:ext>
            </a:extLst>
          </p:cNvPr>
          <p:cNvSpPr>
            <a:spLocks noGrp="1"/>
          </p:cNvSpPr>
          <p:nvPr>
            <p:ph type="title"/>
          </p:nvPr>
        </p:nvSpPr>
        <p:spPr/>
        <p:txBody>
          <a:bodyPr/>
          <a:lstStyle/>
          <a:p>
            <a:pPr algn="ctr"/>
            <a:r>
              <a:rPr lang="en-US" dirty="0"/>
              <a:t>Model Development Life-Cycle</a:t>
            </a:r>
            <a:endParaRPr lang="en-US"/>
          </a:p>
        </p:txBody>
      </p:sp>
      <p:graphicFrame>
        <p:nvGraphicFramePr>
          <p:cNvPr id="5" name="Content Placeholder 2">
            <a:extLst>
              <a:ext uri="{FF2B5EF4-FFF2-40B4-BE49-F238E27FC236}">
                <a16:creationId xmlns:a16="http://schemas.microsoft.com/office/drawing/2014/main" id="{FFCE2FF5-1FCE-5575-CE36-6D29F5D4058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2351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E61B563-A4B2-5783-81AF-A2A053D747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5352229"/>
            <a:ext cx="12192000" cy="1519356"/>
            <a:chOff x="0" y="-29768"/>
            <a:chExt cx="12202174" cy="1519356"/>
          </a:xfrm>
        </p:grpSpPr>
        <p:sp>
          <p:nvSpPr>
            <p:cNvPr id="19" name="Rectangle 18">
              <a:extLst>
                <a:ext uri="{FF2B5EF4-FFF2-40B4-BE49-F238E27FC236}">
                  <a16:creationId xmlns:a16="http://schemas.microsoft.com/office/drawing/2014/main" id="{40633BBC-8C60-7DC4-F0CC-CE322510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CC98078-F2A2-725C-ED61-320B63B69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1CD4C03-24F0-57A9-530E-8F2ABABDC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2D8AB1E-D1F1-BB44-1A45-F9864B689391}"/>
              </a:ext>
            </a:extLst>
          </p:cNvPr>
          <p:cNvSpPr>
            <a:spLocks noGrp="1"/>
          </p:cNvSpPr>
          <p:nvPr>
            <p:ph type="title"/>
          </p:nvPr>
        </p:nvSpPr>
        <p:spPr>
          <a:xfrm>
            <a:off x="3883435" y="5654918"/>
            <a:ext cx="6924026" cy="913975"/>
          </a:xfrm>
        </p:spPr>
        <p:txBody>
          <a:bodyPr vert="horz" lIns="91440" tIns="45720" rIns="91440" bIns="45720" rtlCol="0" anchor="ctr">
            <a:normAutofit/>
          </a:bodyPr>
          <a:lstStyle/>
          <a:p>
            <a:r>
              <a:rPr lang="en-US" sz="3200" b="1" dirty="0">
                <a:solidFill>
                  <a:srgbClr val="FFFFFF"/>
                </a:solidFill>
              </a:rPr>
              <a:t>MODEL COMPARISON</a:t>
            </a:r>
            <a:endParaRPr lang="en-US" sz="3200" dirty="0">
              <a:solidFill>
                <a:srgbClr val="FFFFFF"/>
              </a:solidFill>
            </a:endParaRPr>
          </a:p>
        </p:txBody>
      </p:sp>
      <p:pic>
        <p:nvPicPr>
          <p:cNvPr id="4" name="Picture 3">
            <a:extLst>
              <a:ext uri="{FF2B5EF4-FFF2-40B4-BE49-F238E27FC236}">
                <a16:creationId xmlns:a16="http://schemas.microsoft.com/office/drawing/2014/main" id="{94FE2A3E-C47C-DA9F-E318-9FDF2D2CEA0B}"/>
              </a:ext>
            </a:extLst>
          </p:cNvPr>
          <p:cNvPicPr>
            <a:picLocks noChangeAspect="1"/>
          </p:cNvPicPr>
          <p:nvPr/>
        </p:nvPicPr>
        <p:blipFill rotWithShape="1">
          <a:blip r:embed="rId2"/>
          <a:srcRect t="26528"/>
          <a:stretch/>
        </p:blipFill>
        <p:spPr>
          <a:xfrm>
            <a:off x="1082262" y="817227"/>
            <a:ext cx="10347738" cy="4535001"/>
          </a:xfrm>
          <a:prstGeom prst="rect">
            <a:avLst/>
          </a:prstGeom>
        </p:spPr>
      </p:pic>
    </p:spTree>
    <p:extLst>
      <p:ext uri="{BB962C8B-B14F-4D97-AF65-F5344CB8AC3E}">
        <p14:creationId xmlns:p14="http://schemas.microsoft.com/office/powerpoint/2010/main" val="4292045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logos on a black background&#10;&#10;Description automatically generated">
            <a:extLst>
              <a:ext uri="{FF2B5EF4-FFF2-40B4-BE49-F238E27FC236}">
                <a16:creationId xmlns:a16="http://schemas.microsoft.com/office/drawing/2014/main" id="{81312D27-1AAB-ED26-C9CC-E06E813C31FE}"/>
              </a:ext>
            </a:extLst>
          </p:cNvPr>
          <p:cNvPicPr>
            <a:picLocks noChangeAspect="1"/>
          </p:cNvPicPr>
          <p:nvPr/>
        </p:nvPicPr>
        <p:blipFill>
          <a:blip r:embed="rId2"/>
          <a:stretch>
            <a:fillRect/>
          </a:stretch>
        </p:blipFill>
        <p:spPr>
          <a:xfrm>
            <a:off x="764836" y="643467"/>
            <a:ext cx="10662327"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8143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395E2-74D3-A68A-1F57-9E6E0ECEED9A}"/>
              </a:ext>
            </a:extLst>
          </p:cNvPr>
          <p:cNvSpPr>
            <a:spLocks noGrp="1"/>
          </p:cNvSpPr>
          <p:nvPr>
            <p:ph type="title"/>
          </p:nvPr>
        </p:nvSpPr>
        <p:spPr/>
        <p:txBody>
          <a:bodyPr/>
          <a:lstStyle/>
          <a:p>
            <a:pPr algn="ctr"/>
            <a:r>
              <a:rPr lang="en-US" b="1" dirty="0"/>
              <a:t>7. CONCLUSION</a:t>
            </a:r>
          </a:p>
        </p:txBody>
      </p:sp>
      <p:graphicFrame>
        <p:nvGraphicFramePr>
          <p:cNvPr id="5" name="Content Placeholder 2">
            <a:extLst>
              <a:ext uri="{FF2B5EF4-FFF2-40B4-BE49-F238E27FC236}">
                <a16:creationId xmlns:a16="http://schemas.microsoft.com/office/drawing/2014/main" id="{70AB91A4-C6C2-1944-59BE-A4934B29E43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0614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9881B-03ED-3F15-F13B-3689C3ED5EB3}"/>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b="1" kern="1200">
                <a:solidFill>
                  <a:srgbClr val="FFC000"/>
                </a:solidFill>
                <a:latin typeface="+mj-lt"/>
                <a:ea typeface="+mj-ea"/>
                <a:cs typeface="+mj-cs"/>
              </a:rPr>
              <a:t>Thank You</a:t>
            </a:r>
            <a:br>
              <a:rPr lang="en-US" sz="7200" kern="1200" dirty="0"/>
            </a:br>
            <a:r>
              <a:rPr lang="en-US" sz="6000" kern="1200" dirty="0">
                <a:solidFill>
                  <a:srgbClr val="FF0000"/>
                </a:solidFill>
                <a:latin typeface="+mj-lt"/>
                <a:ea typeface="+mj-ea"/>
                <a:cs typeface="+mj-cs"/>
              </a:rPr>
              <a:t>Group: 6</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42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D688D8-1E0C-59F2-8D0D-1D0CD7FCDF20}"/>
              </a:ext>
            </a:extLst>
          </p:cNvPr>
          <p:cNvSpPr>
            <a:spLocks noGrp="1"/>
          </p:cNvSpPr>
          <p:nvPr>
            <p:ph type="title"/>
          </p:nvPr>
        </p:nvSpPr>
        <p:spPr>
          <a:xfrm>
            <a:off x="686834" y="1153572"/>
            <a:ext cx="3200400" cy="4461163"/>
          </a:xfrm>
        </p:spPr>
        <p:txBody>
          <a:bodyPr>
            <a:normAutofit/>
          </a:bodyPr>
          <a:lstStyle/>
          <a:p>
            <a:r>
              <a:rPr lang="en-US" b="1">
                <a:solidFill>
                  <a:srgbClr val="FFFFFF"/>
                </a:solidFill>
              </a:rPr>
              <a:t>AGENDA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085CF78-F0F4-F0E1-2B83-6FC9AA10C550}"/>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457200" indent="-457200">
              <a:buAutoNum type="arabicPeriod"/>
            </a:pPr>
            <a:r>
              <a:rPr lang="en-US" dirty="0">
                <a:latin typeface="Times New Roman"/>
                <a:ea typeface="+mn-lt"/>
                <a:cs typeface="+mn-lt"/>
              </a:rPr>
              <a:t>Introduction</a:t>
            </a:r>
            <a:endParaRPr lang="en-US" dirty="0">
              <a:latin typeface="Times New Roman"/>
              <a:cs typeface="Times New Roman"/>
            </a:endParaRPr>
          </a:p>
          <a:p>
            <a:pPr marL="457200" indent="-457200">
              <a:buAutoNum type="arabicPeriod"/>
            </a:pPr>
            <a:r>
              <a:rPr lang="en-US" dirty="0">
                <a:latin typeface="Times New Roman"/>
                <a:ea typeface="+mn-lt"/>
                <a:cs typeface="+mn-lt"/>
              </a:rPr>
              <a:t>Problem Statement</a:t>
            </a:r>
            <a:endParaRPr lang="en-US" dirty="0">
              <a:latin typeface="Times New Roman"/>
              <a:cs typeface="Times New Roman"/>
            </a:endParaRPr>
          </a:p>
          <a:p>
            <a:pPr marL="457200" indent="-457200">
              <a:buAutoNum type="arabicPeriod"/>
            </a:pPr>
            <a:r>
              <a:rPr lang="en-US" dirty="0">
                <a:latin typeface="Times New Roman"/>
                <a:ea typeface="+mn-lt"/>
                <a:cs typeface="+mn-lt"/>
              </a:rPr>
              <a:t>Objectives</a:t>
            </a:r>
            <a:endParaRPr lang="en-US" dirty="0">
              <a:latin typeface="Times New Roman"/>
              <a:cs typeface="Times New Roman"/>
            </a:endParaRPr>
          </a:p>
          <a:p>
            <a:pPr marL="457200" indent="-457200">
              <a:buAutoNum type="arabicPeriod"/>
            </a:pPr>
            <a:r>
              <a:rPr lang="en-US" dirty="0">
                <a:latin typeface="Times New Roman"/>
                <a:ea typeface="+mn-lt"/>
                <a:cs typeface="+mn-lt"/>
              </a:rPr>
              <a:t>Literature Review</a:t>
            </a:r>
            <a:endParaRPr lang="en-US" dirty="0">
              <a:latin typeface="Times New Roman"/>
              <a:cs typeface="Times New Roman"/>
            </a:endParaRPr>
          </a:p>
          <a:p>
            <a:pPr marL="457200" indent="-457200">
              <a:buAutoNum type="arabicPeriod"/>
            </a:pPr>
            <a:r>
              <a:rPr lang="en-US" dirty="0">
                <a:latin typeface="Times New Roman"/>
                <a:ea typeface="+mn-lt"/>
                <a:cs typeface="+mn-lt"/>
              </a:rPr>
              <a:t>Proposed System</a:t>
            </a:r>
            <a:endParaRPr lang="en-US" dirty="0">
              <a:latin typeface="Times New Roman"/>
              <a:cs typeface="Times New Roman"/>
            </a:endParaRPr>
          </a:p>
          <a:p>
            <a:pPr marL="457200" indent="-457200">
              <a:buAutoNum type="arabicPeriod"/>
            </a:pPr>
            <a:r>
              <a:rPr lang="en-US" dirty="0">
                <a:latin typeface="Times New Roman"/>
                <a:cs typeface="Times New Roman"/>
              </a:rPr>
              <a:t>AI in Appraisal System</a:t>
            </a:r>
          </a:p>
          <a:p>
            <a:pPr marL="457200" indent="-457200">
              <a:buAutoNum type="arabicPeriod"/>
            </a:pPr>
            <a:r>
              <a:rPr lang="en-US" dirty="0">
                <a:latin typeface="Times New Roman"/>
                <a:ea typeface="+mn-lt"/>
                <a:cs typeface="+mn-lt"/>
              </a:rPr>
              <a:t>Conclusion</a:t>
            </a:r>
            <a:endParaRPr lang="en-US" dirty="0">
              <a:latin typeface="Times New Roman"/>
              <a:cs typeface="Times New Roman"/>
            </a:endParaRPr>
          </a:p>
          <a:p>
            <a:pPr>
              <a:buAutoNum type="arabicPeriod"/>
            </a:pPr>
            <a:endParaRPr lang="en-US" dirty="0"/>
          </a:p>
        </p:txBody>
      </p:sp>
    </p:spTree>
    <p:extLst>
      <p:ext uri="{BB962C8B-B14F-4D97-AF65-F5344CB8AC3E}">
        <p14:creationId xmlns:p14="http://schemas.microsoft.com/office/powerpoint/2010/main" val="87523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E63D2-0E53-FECA-F20D-B433DA268CDC}"/>
              </a:ext>
            </a:extLst>
          </p:cNvPr>
          <p:cNvSpPr>
            <a:spLocks noGrp="1"/>
          </p:cNvSpPr>
          <p:nvPr>
            <p:ph type="title"/>
          </p:nvPr>
        </p:nvSpPr>
        <p:spPr>
          <a:xfrm>
            <a:off x="793662" y="386930"/>
            <a:ext cx="10066122" cy="1298448"/>
          </a:xfrm>
        </p:spPr>
        <p:txBody>
          <a:bodyPr anchor="b">
            <a:normAutofit/>
          </a:bodyPr>
          <a:lstStyle/>
          <a:p>
            <a:pPr marL="742950" indent="-742950">
              <a:buAutoNum type="arabicPeriod"/>
            </a:pPr>
            <a:r>
              <a:rPr lang="en-US" sz="4800"/>
              <a:t>INTRODUCTION</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DEF26B-DF44-0070-CC34-7F8A91E5D2D3}"/>
              </a:ext>
            </a:extLst>
          </p:cNvPr>
          <p:cNvSpPr>
            <a:spLocks noGrp="1"/>
          </p:cNvSpPr>
          <p:nvPr>
            <p:ph idx="1"/>
          </p:nvPr>
        </p:nvSpPr>
        <p:spPr>
          <a:xfrm>
            <a:off x="793661" y="2599509"/>
            <a:ext cx="4530898" cy="3639450"/>
          </a:xfrm>
        </p:spPr>
        <p:txBody>
          <a:bodyPr vert="horz" lIns="91440" tIns="45720" rIns="91440" bIns="45720" rtlCol="0" anchor="ctr">
            <a:normAutofit/>
          </a:bodyPr>
          <a:lstStyle/>
          <a:p>
            <a:pPr marL="0" indent="0">
              <a:buNone/>
            </a:pPr>
            <a:r>
              <a:rPr lang="en-US" sz="2000">
                <a:ea typeface="+mn-lt"/>
                <a:cs typeface="+mn-lt"/>
              </a:rPr>
              <a:t>We're living in a time where the way educational institutions evaluate teachers is changing. Instead of just using pen and paper, we're using technology to make things better. Our project is about using this technology to help teachers and institutions work together better.</a:t>
            </a:r>
            <a:endParaRPr lang="en-US" sz="2000"/>
          </a:p>
          <a:p>
            <a:pPr marL="0" indent="0">
              <a:buNone/>
            </a:pPr>
            <a:endParaRPr lang="en-US" sz="2000"/>
          </a:p>
        </p:txBody>
      </p:sp>
      <p:pic>
        <p:nvPicPr>
          <p:cNvPr id="4" name="Picture 3" descr="A diagram of a company&#10;&#10;Description automatically generated">
            <a:extLst>
              <a:ext uri="{FF2B5EF4-FFF2-40B4-BE49-F238E27FC236}">
                <a16:creationId xmlns:a16="http://schemas.microsoft.com/office/drawing/2014/main" id="{85AFC814-FC46-3AE1-E4B2-8FD15DA9DFED}"/>
              </a:ext>
            </a:extLst>
          </p:cNvPr>
          <p:cNvPicPr>
            <a:picLocks noChangeAspect="1"/>
          </p:cNvPicPr>
          <p:nvPr/>
        </p:nvPicPr>
        <p:blipFill>
          <a:blip r:embed="rId2"/>
          <a:stretch>
            <a:fillRect/>
          </a:stretch>
        </p:blipFill>
        <p:spPr>
          <a:xfrm>
            <a:off x="6010509" y="2484255"/>
            <a:ext cx="4952323" cy="3714244"/>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7217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E5539EC-8CB8-002F-68C6-678840282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2" name="Rectangle 11">
              <a:extLst>
                <a:ext uri="{FF2B5EF4-FFF2-40B4-BE49-F238E27FC236}">
                  <a16:creationId xmlns:a16="http://schemas.microsoft.com/office/drawing/2014/main" id="{6C5D55A6-9EFD-CDA3-20CC-A99812CE1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B6E73B-6DFD-AE6C-1628-DF8DC30085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0E00FC4-DDBC-F424-CF71-73AF7A28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063078F-11CF-EA34-5194-22FA69F2E8B3}"/>
              </a:ext>
            </a:extLst>
          </p:cNvPr>
          <p:cNvSpPr>
            <a:spLocks noGrp="1"/>
          </p:cNvSpPr>
          <p:nvPr>
            <p:ph type="title"/>
          </p:nvPr>
        </p:nvSpPr>
        <p:spPr>
          <a:xfrm>
            <a:off x="876691" y="301843"/>
            <a:ext cx="10477109" cy="1003532"/>
          </a:xfrm>
        </p:spPr>
        <p:txBody>
          <a:bodyPr anchor="ctr">
            <a:normAutofit/>
          </a:bodyPr>
          <a:lstStyle/>
          <a:p>
            <a:r>
              <a:rPr lang="en-US" sz="3200">
                <a:solidFill>
                  <a:srgbClr val="FFFFFF"/>
                </a:solidFill>
              </a:rPr>
              <a:t>2. PROBLEM STATEMENT</a:t>
            </a:r>
          </a:p>
        </p:txBody>
      </p:sp>
      <p:pic>
        <p:nvPicPr>
          <p:cNvPr id="4" name="Picture 3" descr="A pink rectangular object with black border&#10;&#10;Description automatically generated">
            <a:extLst>
              <a:ext uri="{FF2B5EF4-FFF2-40B4-BE49-F238E27FC236}">
                <a16:creationId xmlns:a16="http://schemas.microsoft.com/office/drawing/2014/main" id="{AE6E6955-F997-C282-20CE-74DA6D228EB6}"/>
              </a:ext>
            </a:extLst>
          </p:cNvPr>
          <p:cNvPicPr>
            <a:picLocks noChangeAspect="1"/>
          </p:cNvPicPr>
          <p:nvPr/>
        </p:nvPicPr>
        <p:blipFill>
          <a:blip r:embed="rId2"/>
          <a:stretch>
            <a:fillRect/>
          </a:stretch>
        </p:blipFill>
        <p:spPr>
          <a:xfrm>
            <a:off x="1021742" y="2107547"/>
            <a:ext cx="10193080" cy="683445"/>
          </a:xfrm>
          <a:prstGeom prst="rect">
            <a:avLst/>
          </a:prstGeom>
        </p:spPr>
      </p:pic>
      <p:sp>
        <p:nvSpPr>
          <p:cNvPr id="3" name="Content Placeholder 2">
            <a:extLst>
              <a:ext uri="{FF2B5EF4-FFF2-40B4-BE49-F238E27FC236}">
                <a16:creationId xmlns:a16="http://schemas.microsoft.com/office/drawing/2014/main" id="{659F6395-285F-8820-7040-EB14ADB9FEC1}"/>
              </a:ext>
            </a:extLst>
          </p:cNvPr>
          <p:cNvSpPr>
            <a:spLocks/>
          </p:cNvSpPr>
          <p:nvPr/>
        </p:nvSpPr>
        <p:spPr>
          <a:xfrm>
            <a:off x="1013083" y="2233447"/>
            <a:ext cx="10352095" cy="678166"/>
          </a:xfrm>
          <a:prstGeom prst="rect">
            <a:avLst/>
          </a:prstGeom>
        </p:spPr>
        <p:txBody>
          <a:bodyPr vert="horz" lIns="91440" tIns="45720" rIns="91440" bIns="45720" rtlCol="0" anchor="t">
            <a:normAutofit/>
          </a:bodyPr>
          <a:lstStyle/>
          <a:p>
            <a:pPr defTabSz="749808">
              <a:spcAft>
                <a:spcPts val="600"/>
              </a:spcAft>
            </a:pPr>
            <a:r>
              <a:rPr lang="en-US" b="1" i="1" kern="1200" dirty="0">
                <a:solidFill>
                  <a:srgbClr val="1F2C8F"/>
                </a:solidFill>
                <a:latin typeface="Calibri"/>
                <a:ea typeface="+mn-ea"/>
                <a:cs typeface="Calibri"/>
              </a:rPr>
              <a:t>“A social media platform for empowering educators through credential showcases and appraisal systems."</a:t>
            </a:r>
            <a:endParaRPr lang="en-US" kern="1200">
              <a:latin typeface="+mn-lt"/>
            </a:endParaRPr>
          </a:p>
          <a:p>
            <a:pPr defTabSz="749808">
              <a:spcAft>
                <a:spcPts val="600"/>
              </a:spcAft>
            </a:pPr>
            <a:endParaRPr lang="en-US" kern="1200" dirty="0">
              <a:solidFill>
                <a:srgbClr val="202C8F"/>
              </a:solidFill>
              <a:latin typeface="Bahnschrift"/>
            </a:endParaRPr>
          </a:p>
          <a:p>
            <a:pPr>
              <a:spcAft>
                <a:spcPts val="600"/>
              </a:spcAft>
            </a:pPr>
            <a:endParaRPr lang="en-US" sz="2400" dirty="0"/>
          </a:p>
        </p:txBody>
      </p:sp>
      <p:sp>
        <p:nvSpPr>
          <p:cNvPr id="5" name="TextBox 4">
            <a:extLst>
              <a:ext uri="{FF2B5EF4-FFF2-40B4-BE49-F238E27FC236}">
                <a16:creationId xmlns:a16="http://schemas.microsoft.com/office/drawing/2014/main" id="{69BA5B07-76FD-5C67-6BCC-73D5246AB9B7}"/>
              </a:ext>
            </a:extLst>
          </p:cNvPr>
          <p:cNvSpPr txBox="1"/>
          <p:nvPr/>
        </p:nvSpPr>
        <p:spPr>
          <a:xfrm>
            <a:off x="2713262" y="3099269"/>
            <a:ext cx="7520468" cy="33393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49808">
              <a:spcAft>
                <a:spcPts val="600"/>
              </a:spcAft>
            </a:pPr>
            <a:r>
              <a:rPr lang="en-US" kern="1200" dirty="0">
                <a:solidFill>
                  <a:srgbClr val="202C8F"/>
                </a:solidFill>
                <a:latin typeface="Bahnschrift"/>
                <a:ea typeface="+mn-ea"/>
                <a:cs typeface="+mn-cs"/>
              </a:rPr>
              <a:t>Educators play a pivotal role in shaping society, yet their recognition often falls short of their contributions.</a:t>
            </a:r>
            <a:endParaRPr lang="en-US" kern="1200">
              <a:latin typeface="+mn-lt"/>
            </a:endParaRPr>
          </a:p>
          <a:p>
            <a:pPr defTabSz="749808">
              <a:spcAft>
                <a:spcPts val="600"/>
              </a:spcAft>
            </a:pPr>
            <a:endParaRPr lang="en-US" kern="1200" dirty="0">
              <a:latin typeface="Arial"/>
              <a:cs typeface="Arial"/>
            </a:endParaRPr>
          </a:p>
          <a:p>
            <a:pPr defTabSz="749808">
              <a:spcAft>
                <a:spcPts val="600"/>
              </a:spcAft>
            </a:pPr>
            <a:r>
              <a:rPr lang="en-US" kern="1200" dirty="0">
                <a:solidFill>
                  <a:srgbClr val="202C8F"/>
                </a:solidFill>
                <a:latin typeface="Bahnschrift"/>
                <a:ea typeface="+mn-ea"/>
                <a:cs typeface="+mn-cs"/>
              </a:rPr>
              <a:t>There is a lack of transparent and standardized criteria for evaluating educator performance, leading to inconsistency and bias in the appraisal process.</a:t>
            </a:r>
            <a:endParaRPr lang="en-US" kern="1200">
              <a:latin typeface="+mn-lt"/>
            </a:endParaRPr>
          </a:p>
          <a:p>
            <a:pPr defTabSz="749808">
              <a:spcAft>
                <a:spcPts val="600"/>
              </a:spcAft>
            </a:pPr>
            <a:endParaRPr lang="en-US" kern="1200" dirty="0">
              <a:latin typeface="Arial"/>
              <a:cs typeface="Arial"/>
            </a:endParaRPr>
          </a:p>
          <a:p>
            <a:pPr defTabSz="749808">
              <a:spcAft>
                <a:spcPts val="600"/>
              </a:spcAft>
            </a:pPr>
            <a:r>
              <a:rPr lang="en-US" kern="1200" dirty="0">
                <a:solidFill>
                  <a:srgbClr val="202C8F"/>
                </a:solidFill>
                <a:latin typeface="Bahnschrift"/>
                <a:ea typeface="+mn-ea"/>
                <a:cs typeface="+mn-cs"/>
              </a:rPr>
              <a:t>Limited avenues exist for educators to showcase their credentials and receive timely, paperless appraisals for their work.</a:t>
            </a:r>
            <a:endParaRPr lang="en-US" kern="1200">
              <a:latin typeface="+mn-lt"/>
            </a:endParaRPr>
          </a:p>
          <a:p>
            <a:pPr algn="l">
              <a:spcAft>
                <a:spcPts val="600"/>
              </a:spcAft>
            </a:pPr>
            <a:endParaRPr lang="en-US" sz="2400" dirty="0"/>
          </a:p>
        </p:txBody>
      </p:sp>
      <p:pic>
        <p:nvPicPr>
          <p:cNvPr id="6" name="Picture 5" descr="A person with her hand on her face&#10;&#10;Description automatically generated">
            <a:extLst>
              <a:ext uri="{FF2B5EF4-FFF2-40B4-BE49-F238E27FC236}">
                <a16:creationId xmlns:a16="http://schemas.microsoft.com/office/drawing/2014/main" id="{260E06DC-5E7B-EB12-8818-8422A569F680}"/>
              </a:ext>
            </a:extLst>
          </p:cNvPr>
          <p:cNvPicPr>
            <a:picLocks noChangeAspect="1"/>
          </p:cNvPicPr>
          <p:nvPr/>
        </p:nvPicPr>
        <p:blipFill>
          <a:blip r:embed="rId3"/>
          <a:stretch>
            <a:fillRect/>
          </a:stretch>
        </p:blipFill>
        <p:spPr>
          <a:xfrm>
            <a:off x="-249789" y="4515471"/>
            <a:ext cx="2531581" cy="2630970"/>
          </a:xfrm>
          <a:prstGeom prst="rect">
            <a:avLst/>
          </a:prstGeom>
        </p:spPr>
      </p:pic>
    </p:spTree>
    <p:extLst>
      <p:ext uri="{BB962C8B-B14F-4D97-AF65-F5344CB8AC3E}">
        <p14:creationId xmlns:p14="http://schemas.microsoft.com/office/powerpoint/2010/main" val="4094410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36E89-1EF5-ADD7-BE00-18EF24827D8D}"/>
              </a:ext>
            </a:extLst>
          </p:cNvPr>
          <p:cNvSpPr>
            <a:spLocks noGrp="1"/>
          </p:cNvSpPr>
          <p:nvPr>
            <p:ph type="title"/>
          </p:nvPr>
        </p:nvSpPr>
        <p:spPr/>
        <p:txBody>
          <a:bodyPr/>
          <a:lstStyle/>
          <a:p>
            <a:pPr algn="ctr"/>
            <a:r>
              <a:rPr lang="en-US" b="1" dirty="0"/>
              <a:t>3. OBJECTIVES</a:t>
            </a:r>
          </a:p>
        </p:txBody>
      </p:sp>
      <p:graphicFrame>
        <p:nvGraphicFramePr>
          <p:cNvPr id="5" name="Content Placeholder 2">
            <a:extLst>
              <a:ext uri="{FF2B5EF4-FFF2-40B4-BE49-F238E27FC236}">
                <a16:creationId xmlns:a16="http://schemas.microsoft.com/office/drawing/2014/main" id="{8ABA1C26-D189-AE53-A3EE-DF8047EFEEB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4" name="Picture 23" descr="A arrow in the center of a target&#10;&#10;Description automatically generated">
            <a:extLst>
              <a:ext uri="{FF2B5EF4-FFF2-40B4-BE49-F238E27FC236}">
                <a16:creationId xmlns:a16="http://schemas.microsoft.com/office/drawing/2014/main" id="{584D5F64-B117-36D0-5251-90EC70407966}"/>
              </a:ext>
            </a:extLst>
          </p:cNvPr>
          <p:cNvPicPr>
            <a:picLocks noChangeAspect="1"/>
          </p:cNvPicPr>
          <p:nvPr/>
        </p:nvPicPr>
        <p:blipFill>
          <a:blip r:embed="rId7"/>
          <a:stretch>
            <a:fillRect/>
          </a:stretch>
        </p:blipFill>
        <p:spPr>
          <a:xfrm>
            <a:off x="9300127" y="4181475"/>
            <a:ext cx="2669487" cy="2680530"/>
          </a:xfrm>
          <a:prstGeom prst="rect">
            <a:avLst/>
          </a:prstGeom>
        </p:spPr>
      </p:pic>
    </p:spTree>
    <p:extLst>
      <p:ext uri="{BB962C8B-B14F-4D97-AF65-F5344CB8AC3E}">
        <p14:creationId xmlns:p14="http://schemas.microsoft.com/office/powerpoint/2010/main" val="1597618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E5539EC-8CB8-002F-68C6-678840282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1" name="Rectangle 10">
              <a:extLst>
                <a:ext uri="{FF2B5EF4-FFF2-40B4-BE49-F238E27FC236}">
                  <a16:creationId xmlns:a16="http://schemas.microsoft.com/office/drawing/2014/main" id="{6C5D55A6-9EFD-CDA3-20CC-A99812CE1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B6E73B-6DFD-AE6C-1628-DF8DC30085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0E00FC4-DDBC-F424-CF71-73AF7A28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EDCE9FA-8794-B96D-5851-0957745F56E1}"/>
              </a:ext>
            </a:extLst>
          </p:cNvPr>
          <p:cNvSpPr>
            <a:spLocks noGrp="1"/>
          </p:cNvSpPr>
          <p:nvPr>
            <p:ph type="title"/>
          </p:nvPr>
        </p:nvSpPr>
        <p:spPr>
          <a:xfrm>
            <a:off x="876691" y="301843"/>
            <a:ext cx="10477109" cy="1003532"/>
          </a:xfrm>
        </p:spPr>
        <p:txBody>
          <a:bodyPr anchor="ctr">
            <a:normAutofit/>
          </a:bodyPr>
          <a:lstStyle/>
          <a:p>
            <a:r>
              <a:rPr lang="en-US" sz="3200" b="1">
                <a:solidFill>
                  <a:srgbClr val="FFFFFF"/>
                </a:solidFill>
              </a:rPr>
              <a:t>4. LITERATURE REVIEW</a:t>
            </a:r>
            <a:endParaRPr lang="en-US" sz="3200">
              <a:solidFill>
                <a:srgbClr val="FFFFFF"/>
              </a:solidFill>
            </a:endParaRPr>
          </a:p>
        </p:txBody>
      </p:sp>
      <p:graphicFrame>
        <p:nvGraphicFramePr>
          <p:cNvPr id="5" name="Content Placeholder 4">
            <a:extLst>
              <a:ext uri="{FF2B5EF4-FFF2-40B4-BE49-F238E27FC236}">
                <a16:creationId xmlns:a16="http://schemas.microsoft.com/office/drawing/2014/main" id="{D509FA2E-5D93-E87F-E854-CB07CBA54197}"/>
              </a:ext>
            </a:extLst>
          </p:cNvPr>
          <p:cNvGraphicFramePr>
            <a:graphicFrameLocks noGrp="1"/>
          </p:cNvGraphicFramePr>
          <p:nvPr>
            <p:ph idx="1"/>
            <p:extLst>
              <p:ext uri="{D42A27DB-BD31-4B8C-83A1-F6EECF244321}">
                <p14:modId xmlns:p14="http://schemas.microsoft.com/office/powerpoint/2010/main" val="2788992055"/>
              </p:ext>
            </p:extLst>
          </p:nvPr>
        </p:nvGraphicFramePr>
        <p:xfrm>
          <a:off x="739912" y="2109304"/>
          <a:ext cx="10991200" cy="3838396"/>
        </p:xfrm>
        <a:graphic>
          <a:graphicData uri="http://schemas.openxmlformats.org/drawingml/2006/table">
            <a:tbl>
              <a:tblPr firstRow="1" bandRow="1">
                <a:solidFill>
                  <a:schemeClr val="tx1">
                    <a:lumMod val="75000"/>
                    <a:lumOff val="25000"/>
                  </a:schemeClr>
                </a:solidFill>
                <a:tableStyleId>{5C22544A-7EE6-4342-B048-85BDC9FD1C3A}</a:tableStyleId>
              </a:tblPr>
              <a:tblGrid>
                <a:gridCol w="1672717">
                  <a:extLst>
                    <a:ext uri="{9D8B030D-6E8A-4147-A177-3AD203B41FA5}">
                      <a16:colId xmlns:a16="http://schemas.microsoft.com/office/drawing/2014/main" val="2389561119"/>
                    </a:ext>
                  </a:extLst>
                </a:gridCol>
                <a:gridCol w="2958512">
                  <a:extLst>
                    <a:ext uri="{9D8B030D-6E8A-4147-A177-3AD203B41FA5}">
                      <a16:colId xmlns:a16="http://schemas.microsoft.com/office/drawing/2014/main" val="4158653165"/>
                    </a:ext>
                  </a:extLst>
                </a:gridCol>
                <a:gridCol w="2966384">
                  <a:extLst>
                    <a:ext uri="{9D8B030D-6E8A-4147-A177-3AD203B41FA5}">
                      <a16:colId xmlns:a16="http://schemas.microsoft.com/office/drawing/2014/main" val="320746748"/>
                    </a:ext>
                  </a:extLst>
                </a:gridCol>
                <a:gridCol w="3393587">
                  <a:extLst>
                    <a:ext uri="{9D8B030D-6E8A-4147-A177-3AD203B41FA5}">
                      <a16:colId xmlns:a16="http://schemas.microsoft.com/office/drawing/2014/main" val="3044827964"/>
                    </a:ext>
                  </a:extLst>
                </a:gridCol>
              </a:tblGrid>
              <a:tr h="693491">
                <a:tc>
                  <a:txBody>
                    <a:bodyPr/>
                    <a:lstStyle/>
                    <a:p>
                      <a:pPr lvl="0" algn="ctr">
                        <a:lnSpc>
                          <a:spcPct val="100000"/>
                        </a:lnSpc>
                        <a:spcBef>
                          <a:spcPts val="0"/>
                        </a:spcBef>
                        <a:spcAft>
                          <a:spcPts val="0"/>
                        </a:spcAft>
                        <a:buNone/>
                      </a:pPr>
                      <a:r>
                        <a:rPr lang="en-US" sz="1300" b="0" i="0" u="none" strike="noStrike" cap="none" spc="0" noProof="0">
                          <a:solidFill>
                            <a:schemeClr val="bg1"/>
                          </a:solidFill>
                          <a:latin typeface="Aptos"/>
                        </a:rPr>
                        <a:t>Sr. No</a:t>
                      </a:r>
                      <a:endParaRPr lang="en-US" sz="1300" b="0" cap="none" spc="0">
                        <a:solidFill>
                          <a:schemeClr val="bg1"/>
                        </a:solidFill>
                      </a:endParaRPr>
                    </a:p>
                    <a:p>
                      <a:pPr lvl="0" algn="ctr">
                        <a:buNone/>
                      </a:pPr>
                      <a:endParaRPr lang="en-US" sz="1300" b="0" cap="none" spc="0">
                        <a:solidFill>
                          <a:schemeClr val="bg1"/>
                        </a:solidFill>
                      </a:endParaRPr>
                    </a:p>
                  </a:txBody>
                  <a:tcPr marL="108350" marR="83346" marT="83346" marB="83346"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lvl="0" algn="ctr">
                        <a:lnSpc>
                          <a:spcPct val="100000"/>
                        </a:lnSpc>
                        <a:spcBef>
                          <a:spcPts val="0"/>
                        </a:spcBef>
                        <a:spcAft>
                          <a:spcPts val="0"/>
                        </a:spcAft>
                        <a:buNone/>
                      </a:pPr>
                      <a:r>
                        <a:rPr lang="en-US" sz="1300" b="0" i="0" u="none" strike="noStrike" cap="none" spc="0" noProof="0">
                          <a:solidFill>
                            <a:schemeClr val="bg1"/>
                          </a:solidFill>
                          <a:latin typeface="Aptos"/>
                        </a:rPr>
                        <a:t>Website Name</a:t>
                      </a:r>
                      <a:endParaRPr lang="en-US" sz="1300" b="0" cap="none" spc="0">
                        <a:solidFill>
                          <a:schemeClr val="bg1"/>
                        </a:solidFill>
                      </a:endParaRPr>
                    </a:p>
                    <a:p>
                      <a:pPr lvl="0" algn="ctr">
                        <a:buNone/>
                      </a:pPr>
                      <a:endParaRPr lang="en-US" sz="1300" b="0" cap="none" spc="0">
                        <a:solidFill>
                          <a:schemeClr val="bg1"/>
                        </a:solidFill>
                      </a:endParaRPr>
                    </a:p>
                  </a:txBody>
                  <a:tcPr marL="108350" marR="83346" marT="83346" marB="8334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lvl="0" algn="ctr">
                        <a:buNone/>
                      </a:pPr>
                      <a:r>
                        <a:rPr lang="en-US" sz="1300" b="0" i="0" u="none" strike="noStrike" cap="none" spc="0" noProof="0">
                          <a:solidFill>
                            <a:schemeClr val="bg1"/>
                          </a:solidFill>
                          <a:latin typeface="Aptos"/>
                        </a:rPr>
                        <a:t>Founder</a:t>
                      </a:r>
                      <a:endParaRPr lang="en-US" sz="1300" b="0" cap="none" spc="0">
                        <a:solidFill>
                          <a:schemeClr val="bg1"/>
                        </a:solidFill>
                      </a:endParaRPr>
                    </a:p>
                  </a:txBody>
                  <a:tcPr marL="108350" marR="83346" marT="83346" marB="8334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lvl="0" algn="ctr">
                        <a:lnSpc>
                          <a:spcPct val="100000"/>
                        </a:lnSpc>
                        <a:spcBef>
                          <a:spcPts val="0"/>
                        </a:spcBef>
                        <a:spcAft>
                          <a:spcPts val="0"/>
                        </a:spcAft>
                        <a:buNone/>
                      </a:pPr>
                      <a:r>
                        <a:rPr lang="en-US" sz="1300" b="0" i="0" u="none" strike="noStrike" cap="none" spc="0" noProof="0">
                          <a:solidFill>
                            <a:schemeClr val="bg1"/>
                          </a:solidFill>
                          <a:latin typeface="Aptos"/>
                        </a:rPr>
                        <a:t>Key Findings</a:t>
                      </a:r>
                      <a:endParaRPr lang="en-US" sz="1300" b="0" cap="none" spc="0">
                        <a:solidFill>
                          <a:schemeClr val="bg1"/>
                        </a:solidFill>
                      </a:endParaRPr>
                    </a:p>
                    <a:p>
                      <a:pPr lvl="0" algn="ctr">
                        <a:buNone/>
                      </a:pPr>
                      <a:endParaRPr lang="en-US" sz="1300" b="0" cap="none" spc="0">
                        <a:solidFill>
                          <a:schemeClr val="bg1"/>
                        </a:solidFill>
                      </a:endParaRPr>
                    </a:p>
                  </a:txBody>
                  <a:tcPr marL="108350" marR="83346" marT="83346" marB="83346"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356812561"/>
                  </a:ext>
                </a:extLst>
              </a:tr>
              <a:tr h="1370854">
                <a:tc>
                  <a:txBody>
                    <a:bodyPr/>
                    <a:lstStyle/>
                    <a:p>
                      <a:pPr algn="ctr"/>
                      <a:r>
                        <a:rPr lang="en-US" sz="1300" cap="none" spc="0">
                          <a:solidFill>
                            <a:schemeClr val="bg1"/>
                          </a:solidFill>
                        </a:rPr>
                        <a:t>1</a:t>
                      </a:r>
                    </a:p>
                  </a:txBody>
                  <a:tcPr marL="108350" marR="83346" marT="83346" marB="83346" anchor="ctr">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lvl="0" algn="ctr">
                        <a:buNone/>
                      </a:pPr>
                      <a:r>
                        <a:rPr lang="en-US" sz="1300" b="0" i="0" u="none" strike="noStrike" cap="none" spc="0" noProof="0">
                          <a:solidFill>
                            <a:schemeClr val="bg1"/>
                          </a:solidFill>
                          <a:latin typeface="Aptos"/>
                        </a:rPr>
                        <a:t>LinkedIn</a:t>
                      </a:r>
                      <a:endParaRPr lang="en-US" sz="1300" cap="none" spc="0">
                        <a:solidFill>
                          <a:schemeClr val="bg1"/>
                        </a:solidFill>
                      </a:endParaRPr>
                    </a:p>
                  </a:txBody>
                  <a:tcPr marL="108350" marR="83346" marT="83346" marB="833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lvl="0" algn="ctr">
                        <a:lnSpc>
                          <a:spcPct val="100000"/>
                        </a:lnSpc>
                        <a:spcBef>
                          <a:spcPts val="0"/>
                        </a:spcBef>
                        <a:spcAft>
                          <a:spcPts val="0"/>
                        </a:spcAft>
                        <a:buNone/>
                      </a:pPr>
                      <a:r>
                        <a:rPr lang="en-US" sz="1300" b="0" i="0" u="none" strike="noStrike" cap="none" spc="0" noProof="0">
                          <a:solidFill>
                            <a:schemeClr val="bg1"/>
                          </a:solidFill>
                          <a:latin typeface="Aptos"/>
                        </a:rPr>
                        <a:t>Reid Hoffman</a:t>
                      </a:r>
                      <a:endParaRPr lang="en-US" sz="1300" cap="none" spc="0">
                        <a:solidFill>
                          <a:schemeClr val="bg1"/>
                        </a:solidFill>
                      </a:endParaRPr>
                    </a:p>
                    <a:p>
                      <a:pPr lvl="0" algn="ctr">
                        <a:buNone/>
                      </a:pPr>
                      <a:endParaRPr lang="en-US" sz="1300" cap="none" spc="0">
                        <a:solidFill>
                          <a:schemeClr val="bg1"/>
                        </a:solidFill>
                      </a:endParaRPr>
                    </a:p>
                  </a:txBody>
                  <a:tcPr marL="108350" marR="83346" marT="83346" marB="833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lvl="0" algn="ctr">
                        <a:lnSpc>
                          <a:spcPct val="100000"/>
                        </a:lnSpc>
                        <a:spcBef>
                          <a:spcPts val="0"/>
                        </a:spcBef>
                        <a:spcAft>
                          <a:spcPts val="0"/>
                        </a:spcAft>
                        <a:buNone/>
                      </a:pPr>
                      <a:r>
                        <a:rPr lang="en-US" sz="1300" b="0" i="0" u="none" strike="noStrike" cap="none" spc="0" noProof="0">
                          <a:solidFill>
                            <a:schemeClr val="bg1"/>
                          </a:solidFill>
                          <a:latin typeface="Aptos"/>
                        </a:rPr>
                        <a:t>LinkedIn enables People to showcase their credentials and experience, empowering them to build a strong online professional profile.</a:t>
                      </a:r>
                      <a:endParaRPr lang="en-US" sz="1300" cap="none" spc="0">
                        <a:solidFill>
                          <a:schemeClr val="bg1"/>
                        </a:solidFill>
                      </a:endParaRPr>
                    </a:p>
                    <a:p>
                      <a:pPr lvl="0" algn="ctr">
                        <a:buNone/>
                      </a:pPr>
                      <a:endParaRPr lang="en-US" sz="1300" cap="none" spc="0">
                        <a:solidFill>
                          <a:schemeClr val="bg1"/>
                        </a:solidFill>
                      </a:endParaRPr>
                    </a:p>
                  </a:txBody>
                  <a:tcPr marL="108350" marR="83346" marT="83346" marB="83346" anchor="ctr">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608588108"/>
                  </a:ext>
                </a:extLst>
              </a:tr>
              <a:tr h="1774051">
                <a:tc>
                  <a:txBody>
                    <a:bodyPr/>
                    <a:lstStyle/>
                    <a:p>
                      <a:pPr algn="ctr"/>
                      <a:r>
                        <a:rPr lang="en-US" sz="1300" cap="none" spc="0">
                          <a:solidFill>
                            <a:schemeClr val="bg1"/>
                          </a:solidFill>
                        </a:rPr>
                        <a:t>2</a:t>
                      </a:r>
                    </a:p>
                  </a:txBody>
                  <a:tcPr marL="108350" marR="83346" marT="83346" marB="833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lvl="0" algn="ctr">
                        <a:lnSpc>
                          <a:spcPct val="100000"/>
                        </a:lnSpc>
                        <a:spcBef>
                          <a:spcPts val="0"/>
                        </a:spcBef>
                        <a:spcAft>
                          <a:spcPts val="0"/>
                        </a:spcAft>
                        <a:buNone/>
                      </a:pPr>
                      <a:r>
                        <a:rPr lang="en-US" sz="1300" b="0" i="0" u="none" strike="noStrike" cap="none" spc="0" noProof="0">
                          <a:solidFill>
                            <a:schemeClr val="bg1"/>
                          </a:solidFill>
                          <a:latin typeface="Aptos"/>
                        </a:rPr>
                        <a:t>Zoho People</a:t>
                      </a:r>
                      <a:endParaRPr lang="en-US" sz="1300" cap="none" spc="0">
                        <a:solidFill>
                          <a:schemeClr val="bg1"/>
                        </a:solidFill>
                      </a:endParaRPr>
                    </a:p>
                    <a:p>
                      <a:pPr lvl="0" algn="ctr">
                        <a:buNone/>
                      </a:pPr>
                      <a:endParaRPr lang="en-US" sz="1300" cap="none" spc="0">
                        <a:solidFill>
                          <a:schemeClr val="bg1"/>
                        </a:solidFill>
                      </a:endParaRPr>
                    </a:p>
                  </a:txBody>
                  <a:tcPr marL="108350" marR="83346" marT="83346" marB="833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lvl="0" algn="ctr">
                        <a:lnSpc>
                          <a:spcPct val="100000"/>
                        </a:lnSpc>
                        <a:spcBef>
                          <a:spcPts val="0"/>
                        </a:spcBef>
                        <a:spcAft>
                          <a:spcPts val="0"/>
                        </a:spcAft>
                        <a:buNone/>
                      </a:pPr>
                      <a:r>
                        <a:rPr lang="en-US" sz="1300" b="0" i="0" u="none" strike="noStrike" cap="none" spc="0" noProof="0">
                          <a:solidFill>
                            <a:schemeClr val="bg1"/>
                          </a:solidFill>
                          <a:latin typeface="Aptos"/>
                        </a:rPr>
                        <a:t>Sridhar Vembu</a:t>
                      </a:r>
                      <a:endParaRPr lang="en-US" sz="1300" cap="none" spc="0">
                        <a:solidFill>
                          <a:schemeClr val="bg1"/>
                        </a:solidFill>
                      </a:endParaRPr>
                    </a:p>
                    <a:p>
                      <a:pPr lvl="0" algn="ctr">
                        <a:buNone/>
                      </a:pPr>
                      <a:endParaRPr lang="en-US" sz="1300" cap="none" spc="0">
                        <a:solidFill>
                          <a:schemeClr val="bg1"/>
                        </a:solidFill>
                      </a:endParaRPr>
                    </a:p>
                  </a:txBody>
                  <a:tcPr marL="108350" marR="83346" marT="83346" marB="833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lvl="0" algn="ctr">
                        <a:lnSpc>
                          <a:spcPct val="100000"/>
                        </a:lnSpc>
                        <a:spcBef>
                          <a:spcPts val="0"/>
                        </a:spcBef>
                        <a:spcAft>
                          <a:spcPts val="0"/>
                        </a:spcAft>
                        <a:buNone/>
                      </a:pPr>
                      <a:r>
                        <a:rPr lang="en-US" sz="1300" b="0" i="0" u="none" strike="noStrike" cap="none" spc="0" noProof="0">
                          <a:solidFill>
                            <a:schemeClr val="bg1"/>
                          </a:solidFill>
                          <a:latin typeface="Aptos"/>
                        </a:rPr>
                        <a:t>Zoho People's performance appraisal system includes setting up the appraisal cycle, enabling self-appraisal and multi-rater feedback, defining review periods, and selecting the modules for assessment.</a:t>
                      </a:r>
                      <a:endParaRPr lang="en-US" sz="1300" cap="none" spc="0">
                        <a:solidFill>
                          <a:schemeClr val="bg1"/>
                        </a:solidFill>
                      </a:endParaRPr>
                    </a:p>
                    <a:p>
                      <a:pPr lvl="0" algn="ctr">
                        <a:buNone/>
                      </a:pPr>
                      <a:endParaRPr lang="en-US" sz="1300" cap="none" spc="0">
                        <a:solidFill>
                          <a:schemeClr val="bg1"/>
                        </a:solidFill>
                      </a:endParaRPr>
                    </a:p>
                  </a:txBody>
                  <a:tcPr marL="108350" marR="83346" marT="83346" marB="83346"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897997758"/>
                  </a:ext>
                </a:extLst>
              </a:tr>
            </a:tbl>
          </a:graphicData>
        </a:graphic>
      </p:graphicFrame>
    </p:spTree>
    <p:extLst>
      <p:ext uri="{BB962C8B-B14F-4D97-AF65-F5344CB8AC3E}">
        <p14:creationId xmlns:p14="http://schemas.microsoft.com/office/powerpoint/2010/main" val="39908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DAA40F-4F28-4316-934E-C55D7C3AA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6D467C8-A8E0-468B-B88D-9CEEE37BF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33452"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47BDD-25F4-E89B-CCAB-8156B6AC562F}"/>
              </a:ext>
            </a:extLst>
          </p:cNvPr>
          <p:cNvSpPr>
            <a:spLocks noGrp="1"/>
          </p:cNvSpPr>
          <p:nvPr>
            <p:ph type="title"/>
          </p:nvPr>
        </p:nvSpPr>
        <p:spPr>
          <a:xfrm>
            <a:off x="640081" y="329184"/>
            <a:ext cx="6241568" cy="1783080"/>
          </a:xfrm>
        </p:spPr>
        <p:txBody>
          <a:bodyPr anchor="b">
            <a:normAutofit/>
          </a:bodyPr>
          <a:lstStyle/>
          <a:p>
            <a:r>
              <a:rPr lang="en-US" sz="5400" b="1">
                <a:solidFill>
                  <a:srgbClr val="FFFFFF"/>
                </a:solidFill>
                <a:latin typeface="Times New Roman"/>
                <a:cs typeface="Times New Roman"/>
              </a:rPr>
              <a:t>5. Proposed system</a:t>
            </a:r>
          </a:p>
        </p:txBody>
      </p:sp>
      <p:sp>
        <p:nvSpPr>
          <p:cNvPr id="14" name="sketch line">
            <a:extLst>
              <a:ext uri="{FF2B5EF4-FFF2-40B4-BE49-F238E27FC236}">
                <a16:creationId xmlns:a16="http://schemas.microsoft.com/office/drawing/2014/main" id="{62677C27-4325-4BE2-B2C9-B721DA9E3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475" y="2362200"/>
            <a:ext cx="4056549" cy="18288"/>
          </a:xfrm>
          <a:custGeom>
            <a:avLst/>
            <a:gdLst>
              <a:gd name="connsiteX0" fmla="*/ 0 w 4056549"/>
              <a:gd name="connsiteY0" fmla="*/ 0 h 18288"/>
              <a:gd name="connsiteX1" fmla="*/ 676092 w 4056549"/>
              <a:gd name="connsiteY1" fmla="*/ 0 h 18288"/>
              <a:gd name="connsiteX2" fmla="*/ 1271052 w 4056549"/>
              <a:gd name="connsiteY2" fmla="*/ 0 h 18288"/>
              <a:gd name="connsiteX3" fmla="*/ 1947144 w 4056549"/>
              <a:gd name="connsiteY3" fmla="*/ 0 h 18288"/>
              <a:gd name="connsiteX4" fmla="*/ 2501539 w 4056549"/>
              <a:gd name="connsiteY4" fmla="*/ 0 h 18288"/>
              <a:gd name="connsiteX5" fmla="*/ 3137065 w 4056549"/>
              <a:gd name="connsiteY5" fmla="*/ 0 h 18288"/>
              <a:gd name="connsiteX6" fmla="*/ 4056549 w 4056549"/>
              <a:gd name="connsiteY6" fmla="*/ 0 h 18288"/>
              <a:gd name="connsiteX7" fmla="*/ 4056549 w 4056549"/>
              <a:gd name="connsiteY7" fmla="*/ 18288 h 18288"/>
              <a:gd name="connsiteX8" fmla="*/ 3380458 w 4056549"/>
              <a:gd name="connsiteY8" fmla="*/ 18288 h 18288"/>
              <a:gd name="connsiteX9" fmla="*/ 2663801 w 4056549"/>
              <a:gd name="connsiteY9" fmla="*/ 18288 h 18288"/>
              <a:gd name="connsiteX10" fmla="*/ 2068840 w 4056549"/>
              <a:gd name="connsiteY10" fmla="*/ 18288 h 18288"/>
              <a:gd name="connsiteX11" fmla="*/ 1311618 w 4056549"/>
              <a:gd name="connsiteY11" fmla="*/ 18288 h 18288"/>
              <a:gd name="connsiteX12" fmla="*/ 716657 w 4056549"/>
              <a:gd name="connsiteY12" fmla="*/ 18288 h 18288"/>
              <a:gd name="connsiteX13" fmla="*/ 0 w 4056549"/>
              <a:gd name="connsiteY13" fmla="*/ 18288 h 18288"/>
              <a:gd name="connsiteX14" fmla="*/ 0 w 4056549"/>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6549" h="18288" fill="none" extrusionOk="0">
                <a:moveTo>
                  <a:pt x="0" y="0"/>
                </a:moveTo>
                <a:cubicBezTo>
                  <a:pt x="324395" y="-12272"/>
                  <a:pt x="437185" y="20747"/>
                  <a:pt x="676092" y="0"/>
                </a:cubicBezTo>
                <a:cubicBezTo>
                  <a:pt x="914999" y="-20747"/>
                  <a:pt x="980886" y="20074"/>
                  <a:pt x="1271052" y="0"/>
                </a:cubicBezTo>
                <a:cubicBezTo>
                  <a:pt x="1561218" y="-20074"/>
                  <a:pt x="1609815" y="19965"/>
                  <a:pt x="1947144" y="0"/>
                </a:cubicBezTo>
                <a:cubicBezTo>
                  <a:pt x="2284473" y="-19965"/>
                  <a:pt x="2317816" y="-23682"/>
                  <a:pt x="2501539" y="0"/>
                </a:cubicBezTo>
                <a:cubicBezTo>
                  <a:pt x="2685262" y="23682"/>
                  <a:pt x="2879461" y="12712"/>
                  <a:pt x="3137065" y="0"/>
                </a:cubicBezTo>
                <a:cubicBezTo>
                  <a:pt x="3394669" y="-12712"/>
                  <a:pt x="3618306" y="-41742"/>
                  <a:pt x="4056549" y="0"/>
                </a:cubicBezTo>
                <a:cubicBezTo>
                  <a:pt x="4056201" y="6465"/>
                  <a:pt x="4056979" y="10922"/>
                  <a:pt x="4056549" y="18288"/>
                </a:cubicBezTo>
                <a:cubicBezTo>
                  <a:pt x="3807729" y="-7540"/>
                  <a:pt x="3536237" y="12619"/>
                  <a:pt x="3380458" y="18288"/>
                </a:cubicBezTo>
                <a:cubicBezTo>
                  <a:pt x="3224679" y="23957"/>
                  <a:pt x="2967497" y="23368"/>
                  <a:pt x="2663801" y="18288"/>
                </a:cubicBezTo>
                <a:cubicBezTo>
                  <a:pt x="2360105" y="13208"/>
                  <a:pt x="2359716" y="-8821"/>
                  <a:pt x="2068840" y="18288"/>
                </a:cubicBezTo>
                <a:cubicBezTo>
                  <a:pt x="1777964" y="45397"/>
                  <a:pt x="1641909" y="31681"/>
                  <a:pt x="1311618" y="18288"/>
                </a:cubicBezTo>
                <a:cubicBezTo>
                  <a:pt x="981327" y="4895"/>
                  <a:pt x="990410" y="11155"/>
                  <a:pt x="716657" y="18288"/>
                </a:cubicBezTo>
                <a:cubicBezTo>
                  <a:pt x="442904" y="25421"/>
                  <a:pt x="330722" y="13665"/>
                  <a:pt x="0" y="18288"/>
                </a:cubicBezTo>
                <a:cubicBezTo>
                  <a:pt x="75" y="12069"/>
                  <a:pt x="515" y="5650"/>
                  <a:pt x="0" y="0"/>
                </a:cubicBezTo>
                <a:close/>
              </a:path>
              <a:path w="4056549" h="18288" stroke="0" extrusionOk="0">
                <a:moveTo>
                  <a:pt x="0" y="0"/>
                </a:moveTo>
                <a:cubicBezTo>
                  <a:pt x="175099" y="13469"/>
                  <a:pt x="459673" y="14529"/>
                  <a:pt x="594961" y="0"/>
                </a:cubicBezTo>
                <a:cubicBezTo>
                  <a:pt x="730249" y="-14529"/>
                  <a:pt x="873178" y="22015"/>
                  <a:pt x="1149356" y="0"/>
                </a:cubicBezTo>
                <a:cubicBezTo>
                  <a:pt x="1425534" y="-22015"/>
                  <a:pt x="1498871" y="-21513"/>
                  <a:pt x="1744316" y="0"/>
                </a:cubicBezTo>
                <a:cubicBezTo>
                  <a:pt x="1989761" y="21513"/>
                  <a:pt x="2112991" y="-46"/>
                  <a:pt x="2420408" y="0"/>
                </a:cubicBezTo>
                <a:cubicBezTo>
                  <a:pt x="2727825" y="46"/>
                  <a:pt x="2880256" y="-10040"/>
                  <a:pt x="3137065" y="0"/>
                </a:cubicBezTo>
                <a:cubicBezTo>
                  <a:pt x="3393874" y="10040"/>
                  <a:pt x="3704325" y="-6685"/>
                  <a:pt x="4056549" y="0"/>
                </a:cubicBezTo>
                <a:cubicBezTo>
                  <a:pt x="4055732" y="6895"/>
                  <a:pt x="4055770" y="11206"/>
                  <a:pt x="4056549" y="18288"/>
                </a:cubicBezTo>
                <a:cubicBezTo>
                  <a:pt x="3812770" y="11959"/>
                  <a:pt x="3533996" y="-5717"/>
                  <a:pt x="3299327" y="18288"/>
                </a:cubicBezTo>
                <a:cubicBezTo>
                  <a:pt x="3064658" y="42293"/>
                  <a:pt x="2940381" y="24492"/>
                  <a:pt x="2744931" y="18288"/>
                </a:cubicBezTo>
                <a:cubicBezTo>
                  <a:pt x="2549481" y="12084"/>
                  <a:pt x="2252169" y="51841"/>
                  <a:pt x="1987709" y="18288"/>
                </a:cubicBezTo>
                <a:cubicBezTo>
                  <a:pt x="1723249" y="-15265"/>
                  <a:pt x="1438946" y="3423"/>
                  <a:pt x="1230487" y="18288"/>
                </a:cubicBezTo>
                <a:cubicBezTo>
                  <a:pt x="1022028" y="33153"/>
                  <a:pt x="795957" y="18596"/>
                  <a:pt x="676092" y="18288"/>
                </a:cubicBezTo>
                <a:cubicBezTo>
                  <a:pt x="556227" y="17980"/>
                  <a:pt x="334853" y="39451"/>
                  <a:pt x="0" y="18288"/>
                </a:cubicBezTo>
                <a:cubicBezTo>
                  <a:pt x="95" y="14343"/>
                  <a:pt x="742" y="686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1CD934-E08B-5748-C1B1-4ACD6813509B}"/>
              </a:ext>
            </a:extLst>
          </p:cNvPr>
          <p:cNvSpPr>
            <a:spLocks noGrp="1"/>
          </p:cNvSpPr>
          <p:nvPr>
            <p:ph idx="1"/>
          </p:nvPr>
        </p:nvSpPr>
        <p:spPr>
          <a:xfrm>
            <a:off x="640081" y="2706624"/>
            <a:ext cx="6241568" cy="3483864"/>
          </a:xfrm>
        </p:spPr>
        <p:txBody>
          <a:bodyPr vert="horz" lIns="91440" tIns="45720" rIns="91440" bIns="45720" rtlCol="0" anchor="t">
            <a:normAutofit/>
          </a:bodyPr>
          <a:lstStyle/>
          <a:p>
            <a:pPr marL="0" indent="0" algn="just">
              <a:buNone/>
            </a:pPr>
            <a:r>
              <a:rPr lang="en-US" sz="2200" b="1" dirty="0">
                <a:solidFill>
                  <a:srgbClr val="FFFFFF"/>
                </a:solidFill>
                <a:ea typeface="+mn-lt"/>
                <a:cs typeface="+mn-lt"/>
              </a:rPr>
              <a:t>The proposed project is a web application designed to serve as a social media platform specifically tailored for educational organizations. Employees within the organization will have the ability to share their achievements and milestones on this platform. Additionally, the web app will be integrated with the organization's existing appraisal system, allowing higher authorities to provide performance appraisals to employees through the same platform.</a:t>
            </a:r>
            <a:endParaRPr lang="en-US" sz="2200" dirty="0">
              <a:solidFill>
                <a:srgbClr val="FFFFFF"/>
              </a:solidFill>
            </a:endParaRPr>
          </a:p>
          <a:p>
            <a:pPr marL="0" indent="0" algn="just">
              <a:buNone/>
            </a:pPr>
            <a:endParaRPr lang="en-US" sz="2200" b="1">
              <a:solidFill>
                <a:srgbClr val="FFFFFF"/>
              </a:solidFill>
            </a:endParaRPr>
          </a:p>
          <a:p>
            <a:pPr algn="just"/>
            <a:endParaRPr lang="en-US" sz="2200">
              <a:solidFill>
                <a:srgbClr val="FFFFFF"/>
              </a:solidFill>
            </a:endParaRPr>
          </a:p>
        </p:txBody>
      </p:sp>
      <p:pic>
        <p:nvPicPr>
          <p:cNvPr id="5" name="Picture 4">
            <a:extLst>
              <a:ext uri="{FF2B5EF4-FFF2-40B4-BE49-F238E27FC236}">
                <a16:creationId xmlns:a16="http://schemas.microsoft.com/office/drawing/2014/main" id="{4FA1B1B3-E58D-EDD5-FD20-DFCD3116807F}"/>
              </a:ext>
            </a:extLst>
          </p:cNvPr>
          <p:cNvPicPr>
            <a:picLocks noChangeAspect="1"/>
          </p:cNvPicPr>
          <p:nvPr/>
        </p:nvPicPr>
        <p:blipFill>
          <a:blip r:embed="rId2"/>
          <a:stretch>
            <a:fillRect/>
          </a:stretch>
        </p:blipFill>
        <p:spPr>
          <a:xfrm>
            <a:off x="8410641" y="329183"/>
            <a:ext cx="2861541" cy="2861541"/>
          </a:xfrm>
          <a:prstGeom prst="rect">
            <a:avLst/>
          </a:prstGeom>
        </p:spPr>
      </p:pic>
      <p:pic>
        <p:nvPicPr>
          <p:cNvPr id="4" name="Picture 3">
            <a:extLst>
              <a:ext uri="{FF2B5EF4-FFF2-40B4-BE49-F238E27FC236}">
                <a16:creationId xmlns:a16="http://schemas.microsoft.com/office/drawing/2014/main" id="{DAFADB1F-566C-243F-6EB4-90525E6D7D89}"/>
              </a:ext>
            </a:extLst>
          </p:cNvPr>
          <p:cNvPicPr>
            <a:picLocks noChangeAspect="1"/>
          </p:cNvPicPr>
          <p:nvPr/>
        </p:nvPicPr>
        <p:blipFill>
          <a:blip r:embed="rId3"/>
          <a:stretch>
            <a:fillRect/>
          </a:stretch>
        </p:blipFill>
        <p:spPr>
          <a:xfrm>
            <a:off x="7641987" y="3287183"/>
            <a:ext cx="4023370" cy="3314323"/>
          </a:xfrm>
          <a:prstGeom prst="rect">
            <a:avLst/>
          </a:prstGeom>
        </p:spPr>
      </p:pic>
    </p:spTree>
    <p:extLst>
      <p:ext uri="{BB962C8B-B14F-4D97-AF65-F5344CB8AC3E}">
        <p14:creationId xmlns:p14="http://schemas.microsoft.com/office/powerpoint/2010/main" val="3330056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B1C856-06B5-A461-F4B4-9AFF80EA31D7}"/>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b="1" kern="1200" cap="all">
                <a:solidFill>
                  <a:srgbClr val="FFFFFF"/>
                </a:solidFill>
                <a:latin typeface="+mj-lt"/>
                <a:ea typeface="+mj-ea"/>
                <a:cs typeface="+mj-cs"/>
              </a:rPr>
              <a:t>High level system</a:t>
            </a:r>
            <a:endParaRPr lang="en-US" sz="4800" kern="1200">
              <a:solidFill>
                <a:srgbClr val="FFFFFF"/>
              </a:solidFill>
              <a:latin typeface="+mj-lt"/>
              <a:ea typeface="+mj-ea"/>
              <a:cs typeface="+mj-cs"/>
            </a:endParaRPr>
          </a:p>
        </p:txBody>
      </p:sp>
      <p:pic>
        <p:nvPicPr>
          <p:cNvPr id="4" name="Content Placeholder 3" descr="A diagram of a web application&#10;&#10;Description automatically generated">
            <a:extLst>
              <a:ext uri="{FF2B5EF4-FFF2-40B4-BE49-F238E27FC236}">
                <a16:creationId xmlns:a16="http://schemas.microsoft.com/office/drawing/2014/main" id="{E3C87BCA-8B2E-94EA-7A50-1963ECA47718}"/>
              </a:ext>
            </a:extLst>
          </p:cNvPr>
          <p:cNvPicPr>
            <a:picLocks noGrp="1" noChangeAspect="1"/>
          </p:cNvPicPr>
          <p:nvPr>
            <p:ph idx="1"/>
          </p:nvPr>
        </p:nvPicPr>
        <p:blipFill>
          <a:blip r:embed="rId2"/>
          <a:stretch>
            <a:fillRect/>
          </a:stretch>
        </p:blipFill>
        <p:spPr>
          <a:xfrm>
            <a:off x="5688468" y="337964"/>
            <a:ext cx="5506338" cy="6190013"/>
          </a:xfrm>
          <a:prstGeom prst="rect">
            <a:avLst/>
          </a:prstGeom>
        </p:spPr>
      </p:pic>
    </p:spTree>
    <p:extLst>
      <p:ext uri="{BB962C8B-B14F-4D97-AF65-F5344CB8AC3E}">
        <p14:creationId xmlns:p14="http://schemas.microsoft.com/office/powerpoint/2010/main" val="320499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53FEA96-D122-DA47-7AD3-2F68CE7A91D6}"/>
              </a:ext>
            </a:extLst>
          </p:cNvPr>
          <p:cNvPicPr>
            <a:picLocks noChangeAspect="1"/>
          </p:cNvPicPr>
          <p:nvPr/>
        </p:nvPicPr>
        <p:blipFill>
          <a:blip r:embed="rId2"/>
          <a:stretch>
            <a:fillRect/>
          </a:stretch>
        </p:blipFill>
        <p:spPr>
          <a:xfrm>
            <a:off x="3053165" y="2945"/>
            <a:ext cx="6273407" cy="6852107"/>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785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456</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Aptos Display</vt:lpstr>
      <vt:lpstr>Arial</vt:lpstr>
      <vt:lpstr>Bahnschrift</vt:lpstr>
      <vt:lpstr>Calibri</vt:lpstr>
      <vt:lpstr>Times New Roman</vt:lpstr>
      <vt:lpstr>office theme</vt:lpstr>
      <vt:lpstr>PowerPoint Presentation</vt:lpstr>
      <vt:lpstr>AGENDA</vt:lpstr>
      <vt:lpstr>INTRODUCTION</vt:lpstr>
      <vt:lpstr>2. PROBLEM STATEMENT</vt:lpstr>
      <vt:lpstr>3. OBJECTIVES</vt:lpstr>
      <vt:lpstr>4. LITERATURE REVIEW</vt:lpstr>
      <vt:lpstr>5. Proposed system</vt:lpstr>
      <vt:lpstr>High level system</vt:lpstr>
      <vt:lpstr>PowerPoint Presentation</vt:lpstr>
      <vt:lpstr>6. AI IN APPRAISAL SYSTEM</vt:lpstr>
      <vt:lpstr>Model Development Life-Cycle</vt:lpstr>
      <vt:lpstr>MODEL COMPARISON</vt:lpstr>
      <vt:lpstr>PowerPoint Presentation</vt:lpstr>
      <vt:lpstr>7. CONCLUSION</vt:lpstr>
      <vt:lpstr>Thank You Group: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Anurag Patil</cp:lastModifiedBy>
  <cp:revision>258</cp:revision>
  <dcterms:created xsi:type="dcterms:W3CDTF">2024-05-30T16:33:53Z</dcterms:created>
  <dcterms:modified xsi:type="dcterms:W3CDTF">2024-05-30T17:20:00Z</dcterms:modified>
</cp:coreProperties>
</file>