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9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68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91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53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4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9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6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2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8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9B93-4EA4-4574-BEDB-F21AD1A1FD4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A5EB3-E82D-4C74-9011-46CE5BEE3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F22B1B-C228-400C-9556-DC8724DE3C71}"/>
              </a:ext>
            </a:extLst>
          </p:cNvPr>
          <p:cNvSpPr/>
          <p:nvPr/>
        </p:nvSpPr>
        <p:spPr>
          <a:xfrm>
            <a:off x="1005840" y="471120"/>
            <a:ext cx="90728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Build portfolio website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71DBE-075B-4A99-B648-4FED918097AE}"/>
              </a:ext>
            </a:extLst>
          </p:cNvPr>
          <p:cNvSpPr txBox="1"/>
          <p:nvPr/>
        </p:nvSpPr>
        <p:spPr>
          <a:xfrm>
            <a:off x="1356360" y="1737360"/>
            <a:ext cx="8371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deigned the team portfolio website using HTML, CSS and JavaScript,</a:t>
            </a:r>
          </a:p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with the help of </a:t>
            </a:r>
            <a:r>
              <a:rPr lang="en-IN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branch.</a:t>
            </a: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Here are some slides and details of our website 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4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22C05-5F68-410D-AB9E-75CE274F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28" y="1930400"/>
            <a:ext cx="8696812" cy="4833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AA528-5964-413B-84EC-3A949870FC7C}"/>
              </a:ext>
            </a:extLst>
          </p:cNvPr>
          <p:cNvSpPr txBox="1"/>
          <p:nvPr/>
        </p:nvSpPr>
        <p:spPr>
          <a:xfrm>
            <a:off x="477520" y="254000"/>
            <a:ext cx="1108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header section there is a navbar to link the different section of the webpage by internal linking and skills of our team members.</a:t>
            </a:r>
          </a:p>
        </p:txBody>
      </p:sp>
    </p:spTree>
    <p:extLst>
      <p:ext uri="{BB962C8B-B14F-4D97-AF65-F5344CB8AC3E}">
        <p14:creationId xmlns:p14="http://schemas.microsoft.com/office/powerpoint/2010/main" val="9867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5A7E-DBE2-41E0-8251-1E93B220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335280"/>
            <a:ext cx="8596668" cy="1320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next section there are brief description about our team Coding Crusaders.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619EF-3963-4551-912B-11283AC2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30400"/>
            <a:ext cx="8991600" cy="48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6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767B-E990-4056-9128-678E7CC2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314960"/>
            <a:ext cx="10231120" cy="1320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 this section there are the services that we provide using our skillset as a team.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3B25E-884B-4AE5-B228-BCF1DD019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113280"/>
            <a:ext cx="91033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EF90-F4A6-45EB-8735-67E3EDC1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397066" cy="11277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These are important skills of our teams.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3619A-C9B9-43AC-9C0F-44EDF60B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1737360"/>
            <a:ext cx="887984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C80955-79DE-4BD6-B5B7-55E03C51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1198880"/>
            <a:ext cx="7080391" cy="3982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33382-4931-4A35-A1D1-D7520DBE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4" y="335280"/>
            <a:ext cx="9604586" cy="863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names and profile of our team members.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DD927-8F29-43AD-92C4-C9047B24A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862262"/>
            <a:ext cx="6507480" cy="36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C345-23D4-4A29-AAFA-E890A8B0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000826" cy="9042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This is the contact and feedback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66122-721B-4B01-B8B0-B5CEA868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08150"/>
            <a:ext cx="8432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E759E-9D3F-41F0-8CD9-55C9D028C30D}"/>
              </a:ext>
            </a:extLst>
          </p:cNvPr>
          <p:cNvSpPr/>
          <p:nvPr/>
        </p:nvSpPr>
        <p:spPr>
          <a:xfrm>
            <a:off x="2684588" y="2875894"/>
            <a:ext cx="65203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993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119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Trebuchet MS</vt:lpstr>
      <vt:lpstr>Wingdings 3</vt:lpstr>
      <vt:lpstr>Facet</vt:lpstr>
      <vt:lpstr>PowerPoint Presentation</vt:lpstr>
      <vt:lpstr>PowerPoint Presentation</vt:lpstr>
      <vt:lpstr>In next section there are brief description about our team Coding Crusaders.</vt:lpstr>
      <vt:lpstr>In this section there are the services that we provide using our skillset as a team.</vt:lpstr>
      <vt:lpstr>These are important skills of our teams.</vt:lpstr>
      <vt:lpstr>The names and profile of our team members.</vt:lpstr>
      <vt:lpstr>This is the contact and feedback page.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Kumar Sah</dc:creator>
  <cp:lastModifiedBy>Ashutosh Kumar Sah</cp:lastModifiedBy>
  <cp:revision>2</cp:revision>
  <dcterms:created xsi:type="dcterms:W3CDTF">2022-04-22T13:39:09Z</dcterms:created>
  <dcterms:modified xsi:type="dcterms:W3CDTF">2022-04-23T06:30:03Z</dcterms:modified>
</cp:coreProperties>
</file>