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C04EE-8041-7D9D-CA19-298D6848300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BEBC9-98D8-041D-95F3-3951B265A9B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91" y="47938"/>
            <a:ext cx="1137468" cy="8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182BE8-DA25-2F0A-6FC9-D781928C7BD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718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Lato Black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ASUS</cp:lastModifiedBy>
  <cp:revision>13</cp:revision>
  <dcterms:created xsi:type="dcterms:W3CDTF">2023-10-07T01:44:58Z</dcterms:created>
  <dcterms:modified xsi:type="dcterms:W3CDTF">2025-04-19T08:33:49Z</dcterms:modified>
</cp:coreProperties>
</file>