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0"/>
  </p:notesMasterIdLst>
  <p:sldIdLst>
    <p:sldId id="256" r:id="rId2"/>
    <p:sldId id="260" r:id="rId3"/>
    <p:sldId id="257" r:id="rId4"/>
    <p:sldId id="261" r:id="rId5"/>
    <p:sldId id="258" r:id="rId6"/>
    <p:sldId id="259" r:id="rId7"/>
    <p:sldId id="263" r:id="rId8"/>
    <p:sldId id="267" r:id="rId9"/>
    <p:sldId id="268" r:id="rId10"/>
    <p:sldId id="269" r:id="rId11"/>
    <p:sldId id="270" r:id="rId12"/>
    <p:sldId id="271" r:id="rId13"/>
    <p:sldId id="272" r:id="rId14"/>
    <p:sldId id="273" r:id="rId15"/>
    <p:sldId id="274" r:id="rId16"/>
    <p:sldId id="275" r:id="rId17"/>
    <p:sldId id="264"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6" d="100"/>
          <a:sy n="36" d="100"/>
        </p:scale>
        <p:origin x="53" y="9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91FC43-CD2B-4E1F-9272-44C6D4ADF81B}" type="datetimeFigureOut">
              <a:rPr lang="en-IN" smtClean="0"/>
              <a:t>14-04-2018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8DFED9-6E08-4D2A-9A79-A6F5835524B3}" type="slidenum">
              <a:rPr lang="en-IN" smtClean="0"/>
              <a:t>‹#›</a:t>
            </a:fld>
            <a:endParaRPr lang="en-IN"/>
          </a:p>
        </p:txBody>
      </p:sp>
    </p:spTree>
    <p:extLst>
      <p:ext uri="{BB962C8B-B14F-4D97-AF65-F5344CB8AC3E}">
        <p14:creationId xmlns:p14="http://schemas.microsoft.com/office/powerpoint/2010/main" val="211179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8DFED9-6E08-4D2A-9A79-A6F5835524B3}" type="slidenum">
              <a:rPr lang="en-IN" smtClean="0"/>
              <a:t>17</a:t>
            </a:fld>
            <a:endParaRPr lang="en-IN"/>
          </a:p>
        </p:txBody>
      </p:sp>
    </p:spTree>
    <p:extLst>
      <p:ext uri="{BB962C8B-B14F-4D97-AF65-F5344CB8AC3E}">
        <p14:creationId xmlns:p14="http://schemas.microsoft.com/office/powerpoint/2010/main" val="202219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D8BD707-D9CF-40AE-B4C6-C98DA3205C09}"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26000"/>
                <a:lumOff val="74000"/>
              </a:schemeClr>
            </a:gs>
            <a:gs pos="100000">
              <a:schemeClr val="bg1">
                <a:tint val="100000"/>
                <a:shade val="90000"/>
                <a:alpha val="100000"/>
              </a:schemeClr>
            </a:gs>
            <a:gs pos="100000">
              <a:schemeClr val="bg1">
                <a:tint val="100000"/>
                <a:shade val="80000"/>
                <a:alpha val="100000"/>
              </a:schemeClr>
            </a:gs>
          </a:gsLst>
          <a:path path="rect">
            <a:fillToRect l="100000" t="100000"/>
          </a:path>
          <a:tileRect/>
        </a:gradFill>
        <a:effectLst/>
      </p:bgPr>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D8BD707-D9CF-40AE-B4C6-C98DA3205C09}" type="datetimeFigureOut">
              <a:rPr lang="en-US" smtClean="0"/>
              <a:pPr/>
              <a:t>4/14/2018</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6000"/>
                <a:lumOff val="74000"/>
              </a:schemeClr>
            </a:gs>
            <a:gs pos="94000">
              <a:schemeClr val="bg1">
                <a:tint val="100000"/>
                <a:shade val="90000"/>
                <a:alpha val="100000"/>
              </a:schemeClr>
            </a:gs>
            <a:gs pos="91000">
              <a:schemeClr val="bg1">
                <a:tint val="100000"/>
                <a:shade val="80000"/>
                <a:alpha val="100000"/>
              </a:schemeClr>
            </a:gs>
          </a:gsLst>
          <a:path path="rect">
            <a:fillToRect l="100000" t="100000"/>
          </a:path>
          <a:tileRect/>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81400" y="4648200"/>
            <a:ext cx="5334000" cy="1905000"/>
          </a:xfrm>
        </p:spPr>
        <p:txBody>
          <a:bodyPr>
            <a:normAutofit/>
          </a:bodyPr>
          <a:lstStyle/>
          <a:p>
            <a:pPr algn="l"/>
            <a:r>
              <a:rPr lang="en-IN" dirty="0" smtClean="0"/>
              <a:t>Submitted by-</a:t>
            </a:r>
          </a:p>
          <a:p>
            <a:pPr marL="457200" indent="-457200" algn="l">
              <a:buFont typeface="Arial" pitchFamily="34" charset="0"/>
              <a:buChar char="•"/>
            </a:pPr>
            <a:r>
              <a:rPr lang="en-IN" dirty="0" smtClean="0"/>
              <a:t>ANURAG KUMAR SINGH (RA1511003030394)</a:t>
            </a:r>
          </a:p>
        </p:txBody>
      </p:sp>
      <p:sp>
        <p:nvSpPr>
          <p:cNvPr id="2" name="Title 1"/>
          <p:cNvSpPr>
            <a:spLocks noGrp="1"/>
          </p:cNvSpPr>
          <p:nvPr>
            <p:ph type="ctrTitle"/>
          </p:nvPr>
        </p:nvSpPr>
        <p:spPr>
          <a:xfrm>
            <a:off x="457200" y="1219200"/>
            <a:ext cx="8229600" cy="2075470"/>
          </a:xfrm>
        </p:spPr>
        <p:txBody>
          <a:bodyPr/>
          <a:lstStyle/>
          <a:p>
            <a:r>
              <a:rPr lang="en-IN" dirty="0" smtClean="0"/>
              <a:t>SOCIAL NETWORK</a:t>
            </a:r>
            <a:br>
              <a:rPr lang="en-IN" dirty="0" smtClean="0"/>
            </a:br>
            <a:r>
              <a:rPr lang="en-IN" dirty="0" smtClean="0"/>
              <a:t>(PHP Project)</a:t>
            </a:r>
            <a:endParaRPr lang="en-IN" dirty="0"/>
          </a:p>
        </p:txBody>
      </p:sp>
    </p:spTree>
    <p:extLst>
      <p:ext uri="{BB962C8B-B14F-4D97-AF65-F5344CB8AC3E}">
        <p14:creationId xmlns:p14="http://schemas.microsoft.com/office/powerpoint/2010/main" val="2282099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21062\Desktop\php project\logi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990600"/>
            <a:ext cx="8534400" cy="5181600"/>
          </a:xfrm>
          <a:prstGeom prst="rect">
            <a:avLst/>
          </a:prstGeom>
          <a:noFill/>
          <a:ln>
            <a:noFill/>
          </a:ln>
        </p:spPr>
      </p:pic>
    </p:spTree>
    <p:extLst>
      <p:ext uri="{BB962C8B-B14F-4D97-AF65-F5344CB8AC3E}">
        <p14:creationId xmlns:p14="http://schemas.microsoft.com/office/powerpoint/2010/main" val="3036520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21062\Desktop\php project\db.png"/>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1"/>
            <a:ext cx="7391400" cy="5486400"/>
          </a:xfrm>
          <a:prstGeom prst="rect">
            <a:avLst/>
          </a:prstGeom>
          <a:noFill/>
          <a:ln>
            <a:noFill/>
          </a:ln>
        </p:spPr>
      </p:pic>
    </p:spTree>
    <p:extLst>
      <p:ext uri="{BB962C8B-B14F-4D97-AF65-F5344CB8AC3E}">
        <p14:creationId xmlns:p14="http://schemas.microsoft.com/office/powerpoint/2010/main" val="4174659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21062\Desktop\php project\loginpag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517" y="1594167"/>
            <a:ext cx="5942965" cy="3669665"/>
          </a:xfrm>
          <a:prstGeom prst="rect">
            <a:avLst/>
          </a:prstGeom>
          <a:noFill/>
          <a:ln>
            <a:noFill/>
          </a:ln>
        </p:spPr>
      </p:pic>
    </p:spTree>
    <p:extLst>
      <p:ext uri="{BB962C8B-B14F-4D97-AF65-F5344CB8AC3E}">
        <p14:creationId xmlns:p14="http://schemas.microsoft.com/office/powerpoint/2010/main" val="606542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21062\Desktop\php project\res.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960562"/>
            <a:ext cx="5943600" cy="2936875"/>
          </a:xfrm>
          <a:prstGeom prst="rect">
            <a:avLst/>
          </a:prstGeom>
          <a:noFill/>
          <a:ln>
            <a:noFill/>
          </a:ln>
        </p:spPr>
      </p:pic>
    </p:spTree>
    <p:extLst>
      <p:ext uri="{BB962C8B-B14F-4D97-AF65-F5344CB8AC3E}">
        <p14:creationId xmlns:p14="http://schemas.microsoft.com/office/powerpoint/2010/main" val="336671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21062\Desktop\php project\prof.png"/>
          <p:cNvPicPr/>
          <p:nvPr/>
        </p:nvPicPr>
        <p:blipFill>
          <a:blip r:embed="rId2">
            <a:extLst>
              <a:ext uri="{28A0092B-C50C-407E-A947-70E740481C1C}">
                <a14:useLocalDpi xmlns:a14="http://schemas.microsoft.com/office/drawing/2010/main" val="0"/>
              </a:ext>
            </a:extLst>
          </a:blip>
          <a:srcRect/>
          <a:stretch>
            <a:fillRect/>
          </a:stretch>
        </p:blipFill>
        <p:spPr bwMode="auto">
          <a:xfrm>
            <a:off x="1600835" y="1334770"/>
            <a:ext cx="5942330" cy="4188460"/>
          </a:xfrm>
          <a:prstGeom prst="rect">
            <a:avLst/>
          </a:prstGeom>
          <a:noFill/>
          <a:ln>
            <a:noFill/>
          </a:ln>
        </p:spPr>
      </p:pic>
    </p:spTree>
    <p:extLst>
      <p:ext uri="{BB962C8B-B14F-4D97-AF65-F5344CB8AC3E}">
        <p14:creationId xmlns:p14="http://schemas.microsoft.com/office/powerpoint/2010/main" val="574017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21062\Desktop\php project\messag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835" y="1668462"/>
            <a:ext cx="5942330" cy="3521075"/>
          </a:xfrm>
          <a:prstGeom prst="rect">
            <a:avLst/>
          </a:prstGeom>
          <a:noFill/>
          <a:ln>
            <a:noFill/>
          </a:ln>
        </p:spPr>
      </p:pic>
    </p:spTree>
    <p:extLst>
      <p:ext uri="{BB962C8B-B14F-4D97-AF65-F5344CB8AC3E}">
        <p14:creationId xmlns:p14="http://schemas.microsoft.com/office/powerpoint/2010/main" val="457611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21062\Desktop\php project\ev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894205"/>
            <a:ext cx="5943600" cy="3069590"/>
          </a:xfrm>
          <a:prstGeom prst="rect">
            <a:avLst/>
          </a:prstGeom>
          <a:noFill/>
          <a:ln>
            <a:noFill/>
          </a:ln>
        </p:spPr>
      </p:pic>
    </p:spTree>
    <p:extLst>
      <p:ext uri="{BB962C8B-B14F-4D97-AF65-F5344CB8AC3E}">
        <p14:creationId xmlns:p14="http://schemas.microsoft.com/office/powerpoint/2010/main" val="3941447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4" name="Content Placeholder 3"/>
          <p:cNvSpPr>
            <a:spLocks noGrp="1"/>
          </p:cNvSpPr>
          <p:nvPr>
            <p:ph sz="quarter" idx="13"/>
          </p:nvPr>
        </p:nvSpPr>
        <p:spPr>
          <a:xfrm>
            <a:off x="914400" y="1676400"/>
            <a:ext cx="7772400" cy="4343400"/>
          </a:xfrm>
        </p:spPr>
        <p:txBody>
          <a:bodyPr/>
          <a:lstStyle/>
          <a:p>
            <a:r>
              <a:rPr lang="en-US" dirty="0"/>
              <a:t>Technology has made significant progress over the years to provide consumers a better platform to interact with each other. People need platform where they can share different things with their friends and family. Social Network is a platform where users interact with each other. On this platform people make friends and can talk with them even they have big distances between them.</a:t>
            </a:r>
          </a:p>
          <a:p>
            <a:r>
              <a:rPr lang="en-US" dirty="0"/>
              <a:t>They can share their feelings without taking any thought about security. Social networking is a tool that can both help and harm.  Whether it is used for business, school, research, or for relationship building, social networks offer many new and exciting opportunities.  However, the unsuspecting user can quickly be led down a potentially dangerous path.  I give social networking neither the green light nor the red light but rather the yellow light: proceed with caution. </a:t>
            </a:r>
          </a:p>
          <a:p>
            <a:endParaRPr lang="en-IN" dirty="0"/>
          </a:p>
        </p:txBody>
      </p:sp>
    </p:spTree>
    <p:extLst>
      <p:ext uri="{BB962C8B-B14F-4D97-AF65-F5344CB8AC3E}">
        <p14:creationId xmlns:p14="http://schemas.microsoft.com/office/powerpoint/2010/main" val="4221411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Autofit/>
          </a:bodyPr>
          <a:lstStyle/>
          <a:p>
            <a:r>
              <a:rPr lang="en-IN" sz="8800" dirty="0" smtClean="0"/>
              <a:t>Thank </a:t>
            </a:r>
            <a:r>
              <a:rPr lang="en-IN" sz="9600" dirty="0" smtClean="0"/>
              <a:t>You</a:t>
            </a:r>
            <a:endParaRPr lang="en-IN" sz="9600" dirty="0"/>
          </a:p>
        </p:txBody>
      </p:sp>
    </p:spTree>
    <p:extLst>
      <p:ext uri="{BB962C8B-B14F-4D97-AF65-F5344CB8AC3E}">
        <p14:creationId xmlns:p14="http://schemas.microsoft.com/office/powerpoint/2010/main" val="3194653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mn-lt"/>
              </a:rPr>
              <a:t>INTRODUCTION</a:t>
            </a:r>
            <a:endParaRPr lang="en-IN" b="1" dirty="0">
              <a:latin typeface="+mn-lt"/>
            </a:endParaRPr>
          </a:p>
        </p:txBody>
      </p:sp>
      <p:sp>
        <p:nvSpPr>
          <p:cNvPr id="3" name="Content Placeholder 2"/>
          <p:cNvSpPr>
            <a:spLocks noGrp="1"/>
          </p:cNvSpPr>
          <p:nvPr>
            <p:ph sz="quarter" idx="13"/>
          </p:nvPr>
        </p:nvSpPr>
        <p:spPr>
          <a:xfrm>
            <a:off x="914400" y="1752600"/>
            <a:ext cx="7772400" cy="4267200"/>
          </a:xfrm>
        </p:spPr>
        <p:txBody>
          <a:bodyPr/>
          <a:lstStyle/>
          <a:p>
            <a:r>
              <a:rPr lang="en-US" dirty="0"/>
              <a:t>Social Network is a web application which is implanted in PHP platform. In this project, user can easily interact with another user. User can do multiple things in this like-Resister to the website, Login to the website, Update profile picture, Upload details through settings, Upload image, videos, YouTube links on the wall to share with others, Users can like and comment to the posts, User can set events, User can create different page, User can make friends, User can message to another user. </a:t>
            </a:r>
          </a:p>
          <a:p>
            <a:r>
              <a:rPr lang="en-US" dirty="0"/>
              <a:t>This Responsive Online PHP site is easy to operate and understand by users. It is built on powerful open source language PHP and MySQL that allows to manage different operations. This software program is built to manage and computerize traditional database.</a:t>
            </a:r>
          </a:p>
          <a:p>
            <a:pPr marL="0" indent="0">
              <a:buNone/>
            </a:pPr>
            <a:endParaRPr lang="en-IN" dirty="0" smtClean="0"/>
          </a:p>
          <a:p>
            <a:endParaRPr lang="en-IN" dirty="0"/>
          </a:p>
        </p:txBody>
      </p:sp>
    </p:spTree>
    <p:extLst>
      <p:ext uri="{BB962C8B-B14F-4D97-AF65-F5344CB8AC3E}">
        <p14:creationId xmlns:p14="http://schemas.microsoft.com/office/powerpoint/2010/main" val="894951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mn-lt"/>
              </a:rPr>
              <a:t>ABSTRACT</a:t>
            </a:r>
            <a:endParaRPr lang="en-IN" b="1" dirty="0">
              <a:latin typeface="+mn-lt"/>
            </a:endParaRPr>
          </a:p>
        </p:txBody>
      </p:sp>
      <p:sp>
        <p:nvSpPr>
          <p:cNvPr id="3" name="Content Placeholder 2"/>
          <p:cNvSpPr>
            <a:spLocks noGrp="1"/>
          </p:cNvSpPr>
          <p:nvPr>
            <p:ph sz="quarter" idx="13"/>
          </p:nvPr>
        </p:nvSpPr>
        <p:spPr>
          <a:xfrm>
            <a:off x="914400" y="1447800"/>
            <a:ext cx="7772400" cy="4953000"/>
          </a:xfrm>
        </p:spPr>
        <p:txBody>
          <a:bodyPr>
            <a:normAutofit fontScale="85000" lnSpcReduction="20000"/>
          </a:bodyPr>
          <a:lstStyle/>
          <a:p>
            <a:pPr lvl="0"/>
            <a:r>
              <a:rPr lang="en-US" dirty="0"/>
              <a:t>Social Network is a web application which is implanted in PHP platform.</a:t>
            </a:r>
          </a:p>
          <a:p>
            <a:pPr lvl="0"/>
            <a:r>
              <a:rPr lang="en-US" dirty="0"/>
              <a:t>In this project, user can easily interact with another user.</a:t>
            </a:r>
          </a:p>
          <a:p>
            <a:pPr lvl="0"/>
            <a:r>
              <a:rPr lang="en-US" dirty="0"/>
              <a:t>User can do multiple things in this like-</a:t>
            </a:r>
          </a:p>
          <a:p>
            <a:pPr lvl="0"/>
            <a:r>
              <a:rPr lang="en-US" dirty="0"/>
              <a:t>Resister to the website</a:t>
            </a:r>
          </a:p>
          <a:p>
            <a:pPr lvl="0"/>
            <a:r>
              <a:rPr lang="en-US" dirty="0"/>
              <a:t>Login to the website</a:t>
            </a:r>
          </a:p>
          <a:p>
            <a:pPr lvl="0"/>
            <a:r>
              <a:rPr lang="en-US" dirty="0"/>
              <a:t>Update profile picture</a:t>
            </a:r>
          </a:p>
          <a:p>
            <a:pPr lvl="0"/>
            <a:r>
              <a:rPr lang="en-US" dirty="0"/>
              <a:t>Upload details through settings</a:t>
            </a:r>
          </a:p>
          <a:p>
            <a:pPr lvl="0"/>
            <a:r>
              <a:rPr lang="en-US" dirty="0"/>
              <a:t>Upload image, videos, YouTube links on the wall to share with others</a:t>
            </a:r>
          </a:p>
          <a:p>
            <a:pPr lvl="0"/>
            <a:r>
              <a:rPr lang="en-US" dirty="0"/>
              <a:t>Users can like and comment to the posts</a:t>
            </a:r>
          </a:p>
          <a:p>
            <a:pPr lvl="0"/>
            <a:r>
              <a:rPr lang="en-US" dirty="0"/>
              <a:t>User can set events </a:t>
            </a:r>
          </a:p>
          <a:p>
            <a:pPr lvl="0"/>
            <a:r>
              <a:rPr lang="en-US" dirty="0"/>
              <a:t>User can create different pages</a:t>
            </a:r>
          </a:p>
          <a:p>
            <a:pPr lvl="0"/>
            <a:r>
              <a:rPr lang="en-US" dirty="0"/>
              <a:t>User can make friends</a:t>
            </a:r>
          </a:p>
          <a:p>
            <a:pPr lvl="0"/>
            <a:r>
              <a:rPr lang="en-US" dirty="0"/>
              <a:t>User can message to another user</a:t>
            </a:r>
          </a:p>
          <a:p>
            <a:pPr lvl="0"/>
            <a:r>
              <a:rPr lang="en-US" dirty="0"/>
              <a:t>This Responsive Online PHP site is easy to operate and understand by users.</a:t>
            </a:r>
          </a:p>
          <a:p>
            <a:pPr lvl="0"/>
            <a:r>
              <a:rPr lang="en-US" dirty="0"/>
              <a:t>It is built on powerful open source language PHP and MySQL that allows to manage different operations.</a:t>
            </a:r>
          </a:p>
          <a:p>
            <a:pPr lvl="0"/>
            <a:r>
              <a:rPr lang="en-US" dirty="0"/>
              <a:t>This software program is built to manage and computerize traditional database.</a:t>
            </a:r>
          </a:p>
          <a:p>
            <a:endParaRPr lang="en-IN" dirty="0"/>
          </a:p>
        </p:txBody>
      </p:sp>
    </p:spTree>
    <p:extLst>
      <p:ext uri="{BB962C8B-B14F-4D97-AF65-F5344CB8AC3E}">
        <p14:creationId xmlns:p14="http://schemas.microsoft.com/office/powerpoint/2010/main" val="3319738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mn-lt"/>
              </a:rPr>
              <a:t>HARDWARE REQUIREMENTS</a:t>
            </a:r>
            <a:endParaRPr lang="en-IN" b="1" dirty="0">
              <a:latin typeface="+mn-lt"/>
            </a:endParaRPr>
          </a:p>
        </p:txBody>
      </p:sp>
      <p:sp>
        <p:nvSpPr>
          <p:cNvPr id="3" name="Content Placeholder 2"/>
          <p:cNvSpPr>
            <a:spLocks noGrp="1"/>
          </p:cNvSpPr>
          <p:nvPr>
            <p:ph sz="quarter" idx="13"/>
          </p:nvPr>
        </p:nvSpPr>
        <p:spPr>
          <a:xfrm>
            <a:off x="914400" y="1828800"/>
            <a:ext cx="7772400" cy="4191000"/>
          </a:xfrm>
        </p:spPr>
        <p:txBody>
          <a:bodyPr>
            <a:normAutofit/>
          </a:bodyPr>
          <a:lstStyle/>
          <a:p>
            <a:r>
              <a:rPr lang="en-IN" sz="3200" dirty="0" smtClean="0"/>
              <a:t>Computer processor(Pentium4 min)</a:t>
            </a:r>
          </a:p>
          <a:p>
            <a:r>
              <a:rPr lang="en-IN" sz="3200" dirty="0" smtClean="0"/>
              <a:t>Hard Disk(50 GB min)</a:t>
            </a:r>
          </a:p>
          <a:p>
            <a:r>
              <a:rPr lang="en-IN" sz="3200" dirty="0" smtClean="0"/>
              <a:t>RAM(512 MB min)</a:t>
            </a:r>
            <a:endParaRPr lang="en-IN" sz="3200" dirty="0"/>
          </a:p>
        </p:txBody>
      </p:sp>
    </p:spTree>
    <p:extLst>
      <p:ext uri="{BB962C8B-B14F-4D97-AF65-F5344CB8AC3E}">
        <p14:creationId xmlns:p14="http://schemas.microsoft.com/office/powerpoint/2010/main" val="424765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1143000"/>
          </a:xfrm>
        </p:spPr>
        <p:txBody>
          <a:bodyPr>
            <a:normAutofit/>
          </a:bodyPr>
          <a:lstStyle/>
          <a:p>
            <a:r>
              <a:rPr lang="en-IN" b="1" dirty="0" smtClean="0">
                <a:latin typeface="+mn-lt"/>
              </a:rPr>
              <a:t>SOFTWARE REQUIREMENTS</a:t>
            </a:r>
            <a:endParaRPr lang="en-IN" b="1" dirty="0">
              <a:latin typeface="+mn-lt"/>
            </a:endParaRPr>
          </a:p>
        </p:txBody>
      </p:sp>
      <p:sp>
        <p:nvSpPr>
          <p:cNvPr id="3" name="Content Placeholder 2"/>
          <p:cNvSpPr>
            <a:spLocks noGrp="1"/>
          </p:cNvSpPr>
          <p:nvPr>
            <p:ph sz="quarter" idx="13"/>
          </p:nvPr>
        </p:nvSpPr>
        <p:spPr>
          <a:xfrm>
            <a:off x="914400" y="1676400"/>
            <a:ext cx="7772400" cy="4343400"/>
          </a:xfrm>
        </p:spPr>
        <p:txBody>
          <a:bodyPr>
            <a:normAutofit/>
          </a:bodyPr>
          <a:lstStyle/>
          <a:p>
            <a:pPr marL="0" indent="0">
              <a:buNone/>
            </a:pPr>
            <a:endParaRPr lang="en-IN" dirty="0" smtClean="0"/>
          </a:p>
          <a:p>
            <a:r>
              <a:rPr lang="en-IN" dirty="0" smtClean="0"/>
              <a:t>Notepad++(IDE)</a:t>
            </a:r>
          </a:p>
          <a:p>
            <a:r>
              <a:rPr lang="en-IN" dirty="0" smtClean="0"/>
              <a:t>XAMP server</a:t>
            </a:r>
          </a:p>
          <a:p>
            <a:r>
              <a:rPr lang="en-IN" dirty="0" smtClean="0"/>
              <a:t>Tomcat Apache</a:t>
            </a:r>
          </a:p>
          <a:p>
            <a:r>
              <a:rPr lang="en-IN" dirty="0" smtClean="0"/>
              <a:t>MySQL</a:t>
            </a:r>
          </a:p>
          <a:p>
            <a:r>
              <a:rPr lang="en-IN" dirty="0" err="1" smtClean="0"/>
              <a:t>PhpMyAdmin</a:t>
            </a:r>
            <a:endParaRPr lang="en-IN" dirty="0" smtClean="0"/>
          </a:p>
          <a:p>
            <a:r>
              <a:rPr lang="en-IN" dirty="0" smtClean="0"/>
              <a:t>Php language</a:t>
            </a:r>
          </a:p>
          <a:p>
            <a:r>
              <a:rPr lang="en-IN" dirty="0" smtClean="0"/>
              <a:t>Web browser</a:t>
            </a:r>
          </a:p>
          <a:p>
            <a:endParaRPr lang="en-IN" dirty="0"/>
          </a:p>
        </p:txBody>
      </p:sp>
    </p:spTree>
    <p:extLst>
      <p:ext uri="{BB962C8B-B14F-4D97-AF65-F5344CB8AC3E}">
        <p14:creationId xmlns:p14="http://schemas.microsoft.com/office/powerpoint/2010/main" val="801921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mn-lt"/>
              </a:rPr>
              <a:t>SYSTEM FACILITIES</a:t>
            </a:r>
            <a:endParaRPr lang="en-IN" b="1" dirty="0">
              <a:latin typeface="+mn-lt"/>
            </a:endParaRPr>
          </a:p>
        </p:txBody>
      </p:sp>
      <p:sp>
        <p:nvSpPr>
          <p:cNvPr id="3" name="Content Placeholder 2"/>
          <p:cNvSpPr>
            <a:spLocks noGrp="1"/>
          </p:cNvSpPr>
          <p:nvPr>
            <p:ph sz="quarter" idx="13"/>
          </p:nvPr>
        </p:nvSpPr>
        <p:spPr>
          <a:xfrm>
            <a:off x="914400" y="1447800"/>
            <a:ext cx="7772400" cy="4953000"/>
          </a:xfrm>
        </p:spPr>
        <p:txBody>
          <a:bodyPr>
            <a:normAutofit/>
          </a:bodyPr>
          <a:lstStyle/>
          <a:p>
            <a:endParaRPr lang="en-IN" sz="2800" b="1" dirty="0" smtClean="0"/>
          </a:p>
          <a:p>
            <a:r>
              <a:rPr lang="en-IN" sz="2400" b="1" dirty="0" smtClean="0"/>
              <a:t>Home page-</a:t>
            </a:r>
          </a:p>
          <a:p>
            <a:pPr marL="0" indent="0">
              <a:buNone/>
            </a:pPr>
            <a:r>
              <a:rPr lang="en-IN" dirty="0" smtClean="0"/>
              <a:t>This </a:t>
            </a:r>
            <a:r>
              <a:rPr lang="en-IN" dirty="0" smtClean="0"/>
              <a:t>page is </a:t>
            </a:r>
            <a:r>
              <a:rPr lang="en-IN" dirty="0" smtClean="0"/>
              <a:t>the login page where user have to enter email and password to access their account and if they don’t have they can register. </a:t>
            </a:r>
            <a:endParaRPr lang="en-IN" dirty="0" smtClean="0"/>
          </a:p>
          <a:p>
            <a:pPr marL="0" indent="0">
              <a:buNone/>
            </a:pPr>
            <a:endParaRPr lang="en-IN" b="1" dirty="0"/>
          </a:p>
          <a:p>
            <a:r>
              <a:rPr lang="en-IN" sz="2400" dirty="0" smtClean="0"/>
              <a:t>Profile page-</a:t>
            </a:r>
          </a:p>
          <a:p>
            <a:pPr marL="0" indent="0">
              <a:buNone/>
            </a:pPr>
            <a:r>
              <a:rPr lang="en-IN" sz="1600" dirty="0" smtClean="0"/>
              <a:t>From here they can use the benefits of the function of the social network.</a:t>
            </a:r>
          </a:p>
          <a:p>
            <a:pPr marL="0" indent="0">
              <a:buNone/>
            </a:pPr>
            <a:r>
              <a:rPr lang="en-IN" sz="1600" dirty="0" smtClean="0"/>
              <a:t>They can chat, post. </a:t>
            </a:r>
            <a:r>
              <a:rPr lang="en-IN" sz="1600" dirty="0"/>
              <a:t>C</a:t>
            </a:r>
            <a:r>
              <a:rPr lang="en-IN" sz="1600" dirty="0" smtClean="0"/>
              <a:t>reate pages, events etc.</a:t>
            </a:r>
          </a:p>
          <a:p>
            <a:pPr marL="0" indent="0">
              <a:buNone/>
            </a:pPr>
            <a:endParaRPr lang="en-IN" sz="1600" dirty="0"/>
          </a:p>
          <a:p>
            <a:pPr marL="0" indent="0">
              <a:buNone/>
            </a:pPr>
            <a:endParaRPr lang="en-IN" sz="2400" dirty="0" smtClean="0"/>
          </a:p>
          <a:p>
            <a:pPr marL="0" indent="0">
              <a:buNone/>
            </a:pPr>
            <a:r>
              <a:rPr lang="en-IN" sz="2400" dirty="0" smtClean="0"/>
              <a:t> </a:t>
            </a:r>
            <a:endParaRPr lang="en-IN" sz="2400" dirty="0"/>
          </a:p>
        </p:txBody>
      </p:sp>
    </p:spTree>
    <p:extLst>
      <p:ext uri="{BB962C8B-B14F-4D97-AF65-F5344CB8AC3E}">
        <p14:creationId xmlns:p14="http://schemas.microsoft.com/office/powerpoint/2010/main" val="898362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mn-lt"/>
              </a:rPr>
              <a:t>System Designs</a:t>
            </a:r>
            <a:endParaRPr lang="en-IN" b="1" dirty="0">
              <a:latin typeface="+mn-lt"/>
            </a:endParaRPr>
          </a:p>
        </p:txBody>
      </p:sp>
      <p:pic>
        <p:nvPicPr>
          <p:cNvPr id="5" name="Content Placeholder 4" descr="Image result for use case diagram of social network"/>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295400" y="1600200"/>
            <a:ext cx="6629399" cy="4876800"/>
          </a:xfrm>
          <a:prstGeom prst="rect">
            <a:avLst/>
          </a:prstGeom>
          <a:noFill/>
          <a:ln>
            <a:noFill/>
          </a:ln>
        </p:spPr>
      </p:pic>
    </p:spTree>
    <p:extLst>
      <p:ext uri="{BB962C8B-B14F-4D97-AF65-F5344CB8AC3E}">
        <p14:creationId xmlns:p14="http://schemas.microsoft.com/office/powerpoint/2010/main" val="35318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p\Desktop\online-bus-ticket-reservation-system-11-1024.jp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838200" y="381000"/>
            <a:ext cx="7700603"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98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lstStyle/>
          <a:p>
            <a:r>
              <a:rPr lang="en-IN" dirty="0" smtClean="0"/>
              <a:t>Screenshot</a:t>
            </a:r>
            <a:endParaRPr lang="en-IN" dirty="0"/>
          </a:p>
        </p:txBody>
      </p:sp>
      <p:sp>
        <p:nvSpPr>
          <p:cNvPr id="4" name="Content Placeholder 3"/>
          <p:cNvSpPr>
            <a:spLocks noGrp="1"/>
          </p:cNvSpPr>
          <p:nvPr>
            <p:ph sz="quarter" idx="13"/>
          </p:nvPr>
        </p:nvSpPr>
        <p:spPr/>
        <p:txBody>
          <a:bodyPr/>
          <a:lstStyle/>
          <a:p>
            <a:endParaRPr lang="en-US"/>
          </a:p>
        </p:txBody>
      </p:sp>
      <p:pic>
        <p:nvPicPr>
          <p:cNvPr id="5" name="Picture 4" descr="C:\Users\21062\Desktop\php project\files.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600200"/>
            <a:ext cx="7924799" cy="4648200"/>
          </a:xfrm>
          <a:prstGeom prst="rect">
            <a:avLst/>
          </a:prstGeom>
          <a:noFill/>
          <a:ln>
            <a:noFill/>
          </a:ln>
        </p:spPr>
      </p:pic>
    </p:spTree>
    <p:extLst>
      <p:ext uri="{BB962C8B-B14F-4D97-AF65-F5344CB8AC3E}">
        <p14:creationId xmlns:p14="http://schemas.microsoft.com/office/powerpoint/2010/main" val="457551046"/>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1759</TotalTime>
  <Words>538</Words>
  <Application>Microsoft Office PowerPoint</Application>
  <PresentationFormat>On-screen Show (4:3)</PresentationFormat>
  <Paragraphs>54</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Arial Narrow</vt:lpstr>
      <vt:lpstr>Calibri</vt:lpstr>
      <vt:lpstr>Horizon</vt:lpstr>
      <vt:lpstr>SOCIAL NETWORK (PHP Project)</vt:lpstr>
      <vt:lpstr>INTRODUCTION</vt:lpstr>
      <vt:lpstr>ABSTRACT</vt:lpstr>
      <vt:lpstr>HARDWARE REQUIREMENTS</vt:lpstr>
      <vt:lpstr>SOFTWARE REQUIREMENTS</vt:lpstr>
      <vt:lpstr>SYSTEM FACILITIES</vt:lpstr>
      <vt:lpstr>System Designs</vt:lpstr>
      <vt:lpstr>PowerPoint Presentation</vt:lpstr>
      <vt:lpstr>Screenshot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Bus Reservation System</dc:title>
  <dc:creator>ARCHIT SAXENA</dc:creator>
  <cp:lastModifiedBy>Anurag ks</cp:lastModifiedBy>
  <cp:revision>26</cp:revision>
  <dcterms:created xsi:type="dcterms:W3CDTF">2006-08-16T00:00:00Z</dcterms:created>
  <dcterms:modified xsi:type="dcterms:W3CDTF">2018-04-14T11:25:22Z</dcterms:modified>
</cp:coreProperties>
</file>