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Trebuchet MS" panose="020B0603020202020204" pitchFamily="34" charset="0"/>
      <p:regular r:id="rId9"/>
      <p:bold r:id="rId10"/>
      <p:italic r:id="rId11"/>
      <p:boldItalic r:id="rId12"/>
    </p:embeddedFont>
    <p:embeddedFont>
      <p:font typeface="Wingdings 3" panose="05040102010807070707" pitchFamily="18" charset="2"/>
      <p:regular r:id="rId1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08"/>
  </p:normalViewPr>
  <p:slideViewPr>
    <p:cSldViewPr snapToGrid="0">
      <p:cViewPr varScale="1">
        <p:scale>
          <a:sx n="89" d="100"/>
          <a:sy n="89" d="100"/>
        </p:scale>
        <p:origin x="128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73868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2807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06521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6889042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462362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6770439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982186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051576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436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5344111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296587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341470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1068894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281535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73569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6258363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1186516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7896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t>How the System Works – Overview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1. Input Data: Customer demographics, credit utilization, repayment history, debt-to-income ratio</a:t>
            </a:r>
          </a:p>
          <a:p>
            <a:r>
              <a:t>2. Decision Logic: Logistic regression model + business rules to predict delinquency risk</a:t>
            </a:r>
          </a:p>
          <a:p>
            <a:r>
              <a:t>3. Action: Trigger appropriate interventions (e.g., reminders, hardship plans, limit adjustments)</a:t>
            </a:r>
          </a:p>
          <a:p>
            <a:r>
              <a:t>4. Learning Loop: Monitor outcomes, feed performance back into the model for retraining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t>How the System Works – Flow Diagram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t>Data → Risk Scoring → Decision Engine → Customer Outreach → Feedback Loop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t>Role of Agentic AI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Autonomous:</a:t>
            </a:r>
          </a:p>
          <a:p>
            <a:r>
              <a:t>- Sending automated reminders</a:t>
            </a:r>
          </a:p>
          <a:p>
            <a:r>
              <a:t>- Risk scoring via model</a:t>
            </a:r>
          </a:p>
          <a:p>
            <a:r>
              <a:t>- Monitoring repayment activity</a:t>
            </a:r>
          </a:p>
          <a:p>
            <a:endParaRPr/>
          </a:p>
          <a:p>
            <a:r>
              <a:t>Human Oversight:</a:t>
            </a:r>
          </a:p>
          <a:p>
            <a:r>
              <a:t>- Approving hardship offers</a:t>
            </a:r>
          </a:p>
          <a:p>
            <a:r>
              <a:t>- Reviewing borderline cases</a:t>
            </a:r>
          </a:p>
          <a:p>
            <a:r>
              <a:t>- Ensuring fairness in flagged decisions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t>Responsible AI Guardrails</a:t>
            </a: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• Fairness checks to monitor performance across income groups</a:t>
            </a:r>
          </a:p>
          <a:p>
            <a:r>
              <a:t>• Model explainability using SHAP to justify predictions</a:t>
            </a:r>
          </a:p>
          <a:p>
            <a:r>
              <a:t>• Human-in-the-loop for high-impact decisions</a:t>
            </a:r>
          </a:p>
          <a:p>
            <a:r>
              <a:t>• Compliance with GDPR and local financial regulations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373-ECCB-8893-C88B-952E4955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Business Impact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Business KPIs:</a:t>
            </a:r>
          </a:p>
          <a:p>
            <a:r>
              <a:t>- Reduce delinquency rate by 20%</a:t>
            </a:r>
          </a:p>
          <a:p>
            <a:r>
              <a:t>- Improve repayment rates</a:t>
            </a:r>
          </a:p>
          <a:p>
            <a:r>
              <a:t>- Lower operational costs via automation</a:t>
            </a:r>
          </a:p>
          <a:p>
            <a:endParaRPr/>
          </a:p>
          <a:p>
            <a:r>
              <a:t>Customer Outcomes:</a:t>
            </a:r>
          </a:p>
          <a:p>
            <a:r>
              <a:t>- Personalized support options</a:t>
            </a:r>
          </a:p>
          <a:p>
            <a:r>
              <a:t>- Improved communication and trust</a:t>
            </a:r>
          </a:p>
          <a:p>
            <a:r>
              <a:t>- Fairer, data-driven decisions at scale</a:t>
            </a:r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221</Words>
  <Application>Microsoft Office PowerPoint</Application>
  <PresentationFormat>On-screen Show (16:9)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 3</vt:lpstr>
      <vt:lpstr>Trebuchet MS</vt:lpstr>
      <vt:lpstr>Facet</vt:lpstr>
      <vt:lpstr>AI-Powered Collections Strategy</vt:lpstr>
      <vt:lpstr>How the System Works – Overview</vt:lpstr>
      <vt:lpstr>How the System Works – Flow Diagram</vt:lpstr>
      <vt:lpstr>Role of Agentic AI</vt:lpstr>
      <vt:lpstr>Responsible AI Guardrails</vt:lpstr>
      <vt:lpstr>Expected Business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KOTHAKONDA SHRINIJA</cp:lastModifiedBy>
  <cp:revision>3</cp:revision>
  <dcterms:modified xsi:type="dcterms:W3CDTF">2025-06-09T16:16:11Z</dcterms:modified>
</cp:coreProperties>
</file>