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27"/>
  </p:notesMasterIdLst>
  <p:sldIdLst>
    <p:sldId id="286" r:id="rId2"/>
    <p:sldId id="256" r:id="rId3"/>
    <p:sldId id="257" r:id="rId4"/>
    <p:sldId id="258" r:id="rId5"/>
    <p:sldId id="261" r:id="rId6"/>
    <p:sldId id="270" r:id="rId7"/>
    <p:sldId id="271" r:id="rId8"/>
    <p:sldId id="262" r:id="rId9"/>
    <p:sldId id="272" r:id="rId10"/>
    <p:sldId id="273" r:id="rId11"/>
    <p:sldId id="267" r:id="rId12"/>
    <p:sldId id="268" r:id="rId13"/>
    <p:sldId id="274" r:id="rId14"/>
    <p:sldId id="281" r:id="rId15"/>
    <p:sldId id="282" r:id="rId16"/>
    <p:sldId id="283" r:id="rId17"/>
    <p:sldId id="275" r:id="rId18"/>
    <p:sldId id="277" r:id="rId19"/>
    <p:sldId id="278" r:id="rId20"/>
    <p:sldId id="279" r:id="rId21"/>
    <p:sldId id="280" r:id="rId22"/>
    <p:sldId id="276" r:id="rId23"/>
    <p:sldId id="265" r:id="rId24"/>
    <p:sldId id="284" r:id="rId25"/>
    <p:sldId id="260" r:id="rId26"/>
  </p:sldIdLst>
  <p:sldSz cx="10080625" cy="7559675"/>
  <p:notesSz cx="7559675" cy="10691813"/>
  <p:defaultTextStyle>
    <a:defPPr>
      <a:defRPr lang="en-US"/>
    </a:defPPr>
    <a:lvl1pPr algn="l" defTabSz="457200" rtl="0" eaLnBrk="0" fontAlgn="base" hangingPunct="0">
      <a:spcBef>
        <a:spcPct val="0"/>
      </a:spcBef>
      <a:spcAft>
        <a:spcPct val="0"/>
      </a:spcAft>
      <a:defRPr kern="1200">
        <a:solidFill>
          <a:schemeClr val="tx1"/>
        </a:solidFill>
        <a:latin typeface="Trebuchet MS"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itchFamily="34" charset="0"/>
        <a:ea typeface="+mn-ea"/>
        <a:cs typeface="+mn-cs"/>
      </a:defRPr>
    </a:lvl5pPr>
    <a:lvl6pPr marL="2286000" algn="l" defTabSz="914400" rtl="0" eaLnBrk="1" latinLnBrk="0" hangingPunct="1">
      <a:defRPr kern="1200">
        <a:solidFill>
          <a:schemeClr val="tx1"/>
        </a:solidFill>
        <a:latin typeface="Trebuchet MS" pitchFamily="34" charset="0"/>
        <a:ea typeface="+mn-ea"/>
        <a:cs typeface="+mn-cs"/>
      </a:defRPr>
    </a:lvl6pPr>
    <a:lvl7pPr marL="2743200" algn="l" defTabSz="914400" rtl="0" eaLnBrk="1" latinLnBrk="0" hangingPunct="1">
      <a:defRPr kern="1200">
        <a:solidFill>
          <a:schemeClr val="tx1"/>
        </a:solidFill>
        <a:latin typeface="Trebuchet MS" pitchFamily="34" charset="0"/>
        <a:ea typeface="+mn-ea"/>
        <a:cs typeface="+mn-cs"/>
      </a:defRPr>
    </a:lvl7pPr>
    <a:lvl8pPr marL="3200400" algn="l" defTabSz="914400" rtl="0" eaLnBrk="1" latinLnBrk="0" hangingPunct="1">
      <a:defRPr kern="1200">
        <a:solidFill>
          <a:schemeClr val="tx1"/>
        </a:solidFill>
        <a:latin typeface="Trebuchet MS" pitchFamily="34" charset="0"/>
        <a:ea typeface="+mn-ea"/>
        <a:cs typeface="+mn-cs"/>
      </a:defRPr>
    </a:lvl8pPr>
    <a:lvl9pPr marL="3657600" algn="l" defTabSz="914400" rtl="0" eaLnBrk="1" latinLnBrk="0" hangingPunct="1">
      <a:defRPr kern="1200">
        <a:solidFill>
          <a:schemeClr val="tx1"/>
        </a:solidFill>
        <a:latin typeface="Trebuchet MS"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09" autoAdjust="0"/>
  </p:normalViewPr>
  <p:slideViewPr>
    <p:cSldViewPr>
      <p:cViewPr varScale="1">
        <p:scale>
          <a:sx n="83" d="100"/>
          <a:sy n="83" d="100"/>
        </p:scale>
        <p:origin x="-1181" y="-82"/>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p:cNvSpPr>
            <a:spLocks noGrp="1" noRot="1" noChangeAspect="1" noChangeArrowheads="1"/>
          </p:cNvSpPr>
          <p:nvPr>
            <p:ph type="sldImg"/>
          </p:nvPr>
        </p:nvSpPr>
        <p:spPr bwMode="auto">
          <a:xfrm>
            <a:off x="215900" y="812800"/>
            <a:ext cx="7126288" cy="4006850"/>
          </a:xfrm>
          <a:prstGeom prst="rect">
            <a:avLst/>
          </a:prstGeom>
          <a:noFill/>
          <a:ln w="9525">
            <a:noFill/>
            <a:round/>
            <a:headEnd/>
            <a:tailEnd/>
          </a:ln>
        </p:spPr>
      </p:sp>
      <p:sp>
        <p:nvSpPr>
          <p:cNvPr id="2" name="Rectangle 2"/>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hangingPunct="1">
              <a:lnSpc>
                <a:spcPct val="93000"/>
              </a:lnSpc>
              <a:buClr>
                <a:srgbClr val="000000"/>
              </a:buClr>
              <a:buSzPct val="100000"/>
              <a:buFont typeface="Times New Roman" pitchFamily="16" charset="0"/>
              <a:buNone/>
              <a:tabLst>
                <a:tab pos="449263" algn="l"/>
                <a:tab pos="898525" algn="l"/>
                <a:tab pos="1347788" algn="l"/>
                <a:tab pos="1797050" algn="l"/>
                <a:tab pos="2246313" algn="l"/>
                <a:tab pos="2695575" algn="l"/>
                <a:tab pos="3144838" algn="l"/>
              </a:tabLst>
              <a:defRPr sz="1400" smtClean="0">
                <a:solidFill>
                  <a:srgbClr val="000000"/>
                </a:solidFill>
                <a:latin typeface="Times New Roman" pitchFamily="16" charset="0"/>
                <a:ea typeface="DejaVu Sans" charset="0"/>
                <a:cs typeface="DejaVu Sans" charset="0"/>
              </a:defRPr>
            </a:lvl1pPr>
          </a:lstStyle>
          <a:p>
            <a:pPr>
              <a:defRPr/>
            </a:pPr>
            <a:fld id="{DCA0BFBE-5E3C-40C1-80D6-C88FDCAABB8F}"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6"/>
          <p:cNvSpPr>
            <a:spLocks noGrp="1" noChangeArrowheads="1"/>
          </p:cNvSpPr>
          <p:nvPr>
            <p:ph type="sldNum" sz="quarter"/>
          </p:nvPr>
        </p:nvSpPr>
        <p:spPr>
          <a:noFill/>
          <a:ln>
            <a:round/>
            <a:headEnd/>
            <a:tailEnd/>
          </a:ln>
        </p:spPr>
        <p:txBody>
          <a:bodyPr/>
          <a:lstStyle/>
          <a:p>
            <a:fld id="{0513A0A7-E693-4EDE-9817-F7990D8D8133}" type="slidenum">
              <a:rPr lang="en-IN" altLang="en-US"/>
              <a:pPr/>
              <a:t>1</a:t>
            </a:fld>
            <a:endParaRPr lang="en-IN" altLang="en-US"/>
          </a:p>
        </p:txBody>
      </p:sp>
      <p:sp>
        <p:nvSpPr>
          <p:cNvPr id="16387"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6388" name="Rectangle 2"/>
          <p:cNvSpPr>
            <a:spLocks noGrp="1" noChangeArrowheads="1"/>
          </p:cNvSpPr>
          <p:nvPr>
            <p:ph type="body" idx="1"/>
          </p:nvPr>
        </p:nvSpPr>
        <p:spPr>
          <a:xfrm>
            <a:off x="755650" y="5078413"/>
            <a:ext cx="6048375" cy="4811712"/>
          </a:xfrm>
          <a:noFill/>
        </p:spPr>
        <p:txBody>
          <a:bodyPr wrap="none" anchor="ctr"/>
          <a:lstStyle/>
          <a:p>
            <a:endParaRPr lang="en-US" altLang="en-US" smtClean="0">
              <a:latin typeface="Times New Roman" pitchFamily="16"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9BC74B11-E0E4-4911-BF01-CEC22EE37DC7}" type="slidenum">
              <a:rPr lang="en-IN" altLang="en-US"/>
              <a:pPr/>
              <a:t>10</a:t>
            </a:fld>
            <a:endParaRPr lang="en-IN" altLang="en-US"/>
          </a:p>
        </p:txBody>
      </p:sp>
      <p:sp>
        <p:nvSpPr>
          <p:cNvPr id="1843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8436" name="Rectangle 2"/>
          <p:cNvSpPr>
            <a:spLocks noGrp="1" noChangeArrowheads="1"/>
          </p:cNvSpPr>
          <p:nvPr>
            <p:ph type="body" idx="1"/>
          </p:nvPr>
        </p:nvSpPr>
        <p:spPr>
          <a:xfrm>
            <a:off x="755650" y="5078413"/>
            <a:ext cx="6048375" cy="4811712"/>
          </a:xfrm>
          <a:noFill/>
        </p:spPr>
        <p:txBody>
          <a:bodyPr wrap="none" anchor="ctr"/>
          <a:lstStyle/>
          <a:p>
            <a:endParaRPr lang="en-US" altLang="en-US" smtClean="0">
              <a:latin typeface="Times New Roman" pitchFamily="16"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a:spLocks noGrp="1" noChangeArrowheads="1"/>
          </p:cNvSpPr>
          <p:nvPr>
            <p:ph type="sldNum" sz="quarter"/>
          </p:nvPr>
        </p:nvSpPr>
        <p:spPr>
          <a:noFill/>
          <a:ln>
            <a:round/>
            <a:headEnd/>
            <a:tailEnd/>
          </a:ln>
        </p:spPr>
        <p:txBody>
          <a:bodyPr/>
          <a:lstStyle/>
          <a:p>
            <a:fld id="{40D0919D-3BC5-4BC9-91DE-CD7170D2042A}" type="slidenum">
              <a:rPr lang="en-IN" altLang="en-US"/>
              <a:pPr/>
              <a:t>11</a:t>
            </a:fld>
            <a:endParaRPr lang="en-IN" altLang="en-US"/>
          </a:p>
        </p:txBody>
      </p:sp>
      <p:sp>
        <p:nvSpPr>
          <p:cNvPr id="21507"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21508" name="Rectangle 2"/>
          <p:cNvSpPr>
            <a:spLocks noGrp="1" noChangeArrowheads="1"/>
          </p:cNvSpPr>
          <p:nvPr>
            <p:ph type="body" idx="1"/>
          </p:nvPr>
        </p:nvSpPr>
        <p:spPr>
          <a:xfrm>
            <a:off x="755650" y="5078413"/>
            <a:ext cx="6048375" cy="4811712"/>
          </a:xfrm>
          <a:noFill/>
        </p:spPr>
        <p:txBody>
          <a:bodyPr wrap="none" anchor="ctr"/>
          <a:lstStyle/>
          <a:p>
            <a:endParaRPr lang="en-US" altLang="en-US" smtClean="0">
              <a:latin typeface="Times New Roman" pitchFamily="16"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a:spLocks noGrp="1" noChangeArrowheads="1"/>
          </p:cNvSpPr>
          <p:nvPr>
            <p:ph type="sldNum" sz="quarter"/>
          </p:nvPr>
        </p:nvSpPr>
        <p:spPr>
          <a:noFill/>
          <a:ln>
            <a:round/>
            <a:headEnd/>
            <a:tailEnd/>
          </a:ln>
        </p:spPr>
        <p:txBody>
          <a:bodyPr/>
          <a:lstStyle/>
          <a:p>
            <a:fld id="{40D0919D-3BC5-4BC9-91DE-CD7170D2042A}" type="slidenum">
              <a:rPr lang="en-IN" altLang="en-US"/>
              <a:pPr/>
              <a:t>12</a:t>
            </a:fld>
            <a:endParaRPr lang="en-IN" altLang="en-US"/>
          </a:p>
        </p:txBody>
      </p:sp>
      <p:sp>
        <p:nvSpPr>
          <p:cNvPr id="21507"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21508" name="Rectangle 2"/>
          <p:cNvSpPr>
            <a:spLocks noGrp="1" noChangeArrowheads="1"/>
          </p:cNvSpPr>
          <p:nvPr>
            <p:ph type="body" idx="1"/>
          </p:nvPr>
        </p:nvSpPr>
        <p:spPr>
          <a:xfrm>
            <a:off x="755650" y="5078413"/>
            <a:ext cx="6048375" cy="4811712"/>
          </a:xfrm>
          <a:noFill/>
        </p:spPr>
        <p:txBody>
          <a:bodyPr wrap="none" anchor="ctr"/>
          <a:lstStyle/>
          <a:p>
            <a:endParaRPr lang="en-US" altLang="en-US" smtClean="0">
              <a:latin typeface="Times New Roman" pitchFamily="16"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9BC74B11-E0E4-4911-BF01-CEC22EE37DC7}" type="slidenum">
              <a:rPr lang="en-IN" altLang="en-US"/>
              <a:pPr/>
              <a:t>13</a:t>
            </a:fld>
            <a:endParaRPr lang="en-IN" altLang="en-US"/>
          </a:p>
        </p:txBody>
      </p:sp>
      <p:sp>
        <p:nvSpPr>
          <p:cNvPr id="1843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8436" name="Rectangle 2"/>
          <p:cNvSpPr>
            <a:spLocks noGrp="1" noChangeArrowheads="1"/>
          </p:cNvSpPr>
          <p:nvPr>
            <p:ph type="body" idx="1"/>
          </p:nvPr>
        </p:nvSpPr>
        <p:spPr>
          <a:xfrm>
            <a:off x="755650" y="5078413"/>
            <a:ext cx="6048375" cy="4811712"/>
          </a:xfrm>
          <a:noFill/>
        </p:spPr>
        <p:txBody>
          <a:bodyPr wrap="none" anchor="ctr"/>
          <a:lstStyle/>
          <a:p>
            <a:endParaRPr lang="en-US" altLang="en-US" smtClean="0">
              <a:latin typeface="Times New Roman" pitchFamily="16"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9BC74B11-E0E4-4911-BF01-CEC22EE37DC7}" type="slidenum">
              <a:rPr lang="en-IN" altLang="en-US"/>
              <a:pPr/>
              <a:t>14</a:t>
            </a:fld>
            <a:endParaRPr lang="en-IN" altLang="en-US"/>
          </a:p>
        </p:txBody>
      </p:sp>
      <p:sp>
        <p:nvSpPr>
          <p:cNvPr id="1843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8436" name="Rectangle 2"/>
          <p:cNvSpPr>
            <a:spLocks noGrp="1" noChangeArrowheads="1"/>
          </p:cNvSpPr>
          <p:nvPr>
            <p:ph type="body" idx="1"/>
          </p:nvPr>
        </p:nvSpPr>
        <p:spPr>
          <a:xfrm>
            <a:off x="755650" y="5078413"/>
            <a:ext cx="6048375" cy="4811712"/>
          </a:xfrm>
          <a:noFill/>
        </p:spPr>
        <p:txBody>
          <a:bodyPr wrap="none" anchor="ctr"/>
          <a:lstStyle/>
          <a:p>
            <a:endParaRPr lang="en-US" altLang="en-US" smtClean="0">
              <a:latin typeface="Times New Roman" pitchFamily="16"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9BC74B11-E0E4-4911-BF01-CEC22EE37DC7}" type="slidenum">
              <a:rPr lang="en-IN" altLang="en-US"/>
              <a:pPr/>
              <a:t>15</a:t>
            </a:fld>
            <a:endParaRPr lang="en-IN" altLang="en-US"/>
          </a:p>
        </p:txBody>
      </p:sp>
      <p:sp>
        <p:nvSpPr>
          <p:cNvPr id="1843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8436" name="Rectangle 2"/>
          <p:cNvSpPr>
            <a:spLocks noGrp="1" noChangeArrowheads="1"/>
          </p:cNvSpPr>
          <p:nvPr>
            <p:ph type="body" idx="1"/>
          </p:nvPr>
        </p:nvSpPr>
        <p:spPr>
          <a:xfrm>
            <a:off x="755650" y="5078413"/>
            <a:ext cx="6048375" cy="4811712"/>
          </a:xfrm>
          <a:noFill/>
        </p:spPr>
        <p:txBody>
          <a:bodyPr wrap="none" anchor="ctr"/>
          <a:lstStyle/>
          <a:p>
            <a:endParaRPr lang="en-US" altLang="en-US" smtClean="0">
              <a:latin typeface="Times New Roman" pitchFamily="16"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9BC74B11-E0E4-4911-BF01-CEC22EE37DC7}" type="slidenum">
              <a:rPr lang="en-IN" altLang="en-US"/>
              <a:pPr/>
              <a:t>16</a:t>
            </a:fld>
            <a:endParaRPr lang="en-IN" altLang="en-US"/>
          </a:p>
        </p:txBody>
      </p:sp>
      <p:sp>
        <p:nvSpPr>
          <p:cNvPr id="1843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8436" name="Rectangle 2"/>
          <p:cNvSpPr>
            <a:spLocks noGrp="1" noChangeArrowheads="1"/>
          </p:cNvSpPr>
          <p:nvPr>
            <p:ph type="body" idx="1"/>
          </p:nvPr>
        </p:nvSpPr>
        <p:spPr>
          <a:xfrm>
            <a:off x="755650" y="5078413"/>
            <a:ext cx="6048375" cy="4811712"/>
          </a:xfrm>
          <a:noFill/>
        </p:spPr>
        <p:txBody>
          <a:bodyPr wrap="none" anchor="ctr"/>
          <a:lstStyle/>
          <a:p>
            <a:endParaRPr lang="en-US" altLang="en-US" smtClean="0">
              <a:latin typeface="Times New Roman" pitchFamily="16"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9BC74B11-E0E4-4911-BF01-CEC22EE37DC7}" type="slidenum">
              <a:rPr lang="en-IN" altLang="en-US"/>
              <a:pPr/>
              <a:t>17</a:t>
            </a:fld>
            <a:endParaRPr lang="en-IN" altLang="en-US"/>
          </a:p>
        </p:txBody>
      </p:sp>
      <p:sp>
        <p:nvSpPr>
          <p:cNvPr id="1843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8436" name="Rectangle 2"/>
          <p:cNvSpPr>
            <a:spLocks noGrp="1" noChangeArrowheads="1"/>
          </p:cNvSpPr>
          <p:nvPr>
            <p:ph type="body" idx="1"/>
          </p:nvPr>
        </p:nvSpPr>
        <p:spPr>
          <a:xfrm>
            <a:off x="755650" y="5078413"/>
            <a:ext cx="6048375" cy="4811712"/>
          </a:xfrm>
          <a:noFill/>
        </p:spPr>
        <p:txBody>
          <a:bodyPr wrap="none" anchor="ctr"/>
          <a:lstStyle/>
          <a:p>
            <a:endParaRPr lang="en-US" altLang="en-US" smtClean="0">
              <a:latin typeface="Times New Roman" pitchFamily="16"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9BC74B11-E0E4-4911-BF01-CEC22EE37DC7}" type="slidenum">
              <a:rPr lang="en-IN" altLang="en-US"/>
              <a:pPr/>
              <a:t>18</a:t>
            </a:fld>
            <a:endParaRPr lang="en-IN" altLang="en-US"/>
          </a:p>
        </p:txBody>
      </p:sp>
      <p:sp>
        <p:nvSpPr>
          <p:cNvPr id="1843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8436" name="Rectangle 2"/>
          <p:cNvSpPr>
            <a:spLocks noGrp="1" noChangeArrowheads="1"/>
          </p:cNvSpPr>
          <p:nvPr>
            <p:ph type="body" idx="1"/>
          </p:nvPr>
        </p:nvSpPr>
        <p:spPr>
          <a:xfrm>
            <a:off x="755650" y="5078413"/>
            <a:ext cx="6048375" cy="4811712"/>
          </a:xfrm>
          <a:noFill/>
        </p:spPr>
        <p:txBody>
          <a:bodyPr wrap="none" anchor="ctr"/>
          <a:lstStyle/>
          <a:p>
            <a:endParaRPr lang="en-US" altLang="en-US" smtClean="0">
              <a:latin typeface="Times New Roman" pitchFamily="16"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9BC74B11-E0E4-4911-BF01-CEC22EE37DC7}" type="slidenum">
              <a:rPr lang="en-IN" altLang="en-US"/>
              <a:pPr/>
              <a:t>19</a:t>
            </a:fld>
            <a:endParaRPr lang="en-IN" altLang="en-US"/>
          </a:p>
        </p:txBody>
      </p:sp>
      <p:sp>
        <p:nvSpPr>
          <p:cNvPr id="1843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8436" name="Rectangle 2"/>
          <p:cNvSpPr>
            <a:spLocks noGrp="1" noChangeArrowheads="1"/>
          </p:cNvSpPr>
          <p:nvPr>
            <p:ph type="body" idx="1"/>
          </p:nvPr>
        </p:nvSpPr>
        <p:spPr>
          <a:xfrm>
            <a:off x="755650" y="5078413"/>
            <a:ext cx="6048375" cy="4811712"/>
          </a:xfrm>
          <a:noFill/>
        </p:spPr>
        <p:txBody>
          <a:bodyPr wrap="none" anchor="ctr"/>
          <a:lstStyle/>
          <a:p>
            <a:endParaRPr lang="en-US" altLang="en-US" smtClean="0">
              <a:latin typeface="Times New Roman" pitchFamily="16"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6"/>
          <p:cNvSpPr>
            <a:spLocks noGrp="1" noChangeArrowheads="1"/>
          </p:cNvSpPr>
          <p:nvPr>
            <p:ph type="sldNum" sz="quarter"/>
          </p:nvPr>
        </p:nvSpPr>
        <p:spPr>
          <a:noFill/>
          <a:ln>
            <a:round/>
            <a:headEnd/>
            <a:tailEnd/>
          </a:ln>
        </p:spPr>
        <p:txBody>
          <a:bodyPr/>
          <a:lstStyle/>
          <a:p>
            <a:fld id="{0513A0A7-E693-4EDE-9817-F7990D8D8133}" type="slidenum">
              <a:rPr lang="en-IN" altLang="en-US"/>
              <a:pPr/>
              <a:t>2</a:t>
            </a:fld>
            <a:endParaRPr lang="en-IN" altLang="en-US"/>
          </a:p>
        </p:txBody>
      </p:sp>
      <p:sp>
        <p:nvSpPr>
          <p:cNvPr id="16387"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6388" name="Rectangle 2"/>
          <p:cNvSpPr>
            <a:spLocks noGrp="1" noChangeArrowheads="1"/>
          </p:cNvSpPr>
          <p:nvPr>
            <p:ph type="body" idx="1"/>
          </p:nvPr>
        </p:nvSpPr>
        <p:spPr>
          <a:xfrm>
            <a:off x="755650" y="5078413"/>
            <a:ext cx="6048375" cy="4811712"/>
          </a:xfrm>
          <a:noFill/>
        </p:spPr>
        <p:txBody>
          <a:bodyPr wrap="none" anchor="ctr"/>
          <a:lstStyle/>
          <a:p>
            <a:endParaRPr lang="en-US" altLang="en-US" smtClean="0">
              <a:latin typeface="Times New Roman" pitchFamily="16"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9BC74B11-E0E4-4911-BF01-CEC22EE37DC7}" type="slidenum">
              <a:rPr lang="en-IN" altLang="en-US"/>
              <a:pPr/>
              <a:t>20</a:t>
            </a:fld>
            <a:endParaRPr lang="en-IN" altLang="en-US"/>
          </a:p>
        </p:txBody>
      </p:sp>
      <p:sp>
        <p:nvSpPr>
          <p:cNvPr id="1843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8436" name="Rectangle 2"/>
          <p:cNvSpPr>
            <a:spLocks noGrp="1" noChangeArrowheads="1"/>
          </p:cNvSpPr>
          <p:nvPr>
            <p:ph type="body" idx="1"/>
          </p:nvPr>
        </p:nvSpPr>
        <p:spPr>
          <a:xfrm>
            <a:off x="755650" y="5078413"/>
            <a:ext cx="6048375" cy="4811712"/>
          </a:xfrm>
          <a:noFill/>
        </p:spPr>
        <p:txBody>
          <a:bodyPr wrap="none" anchor="ctr"/>
          <a:lstStyle/>
          <a:p>
            <a:endParaRPr lang="en-US" altLang="en-US" smtClean="0">
              <a:latin typeface="Times New Roman" pitchFamily="16"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9BC74B11-E0E4-4911-BF01-CEC22EE37DC7}" type="slidenum">
              <a:rPr lang="en-IN" altLang="en-US"/>
              <a:pPr/>
              <a:t>21</a:t>
            </a:fld>
            <a:endParaRPr lang="en-IN" altLang="en-US"/>
          </a:p>
        </p:txBody>
      </p:sp>
      <p:sp>
        <p:nvSpPr>
          <p:cNvPr id="1843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8436" name="Rectangle 2"/>
          <p:cNvSpPr>
            <a:spLocks noGrp="1" noChangeArrowheads="1"/>
          </p:cNvSpPr>
          <p:nvPr>
            <p:ph type="body" idx="1"/>
          </p:nvPr>
        </p:nvSpPr>
        <p:spPr>
          <a:xfrm>
            <a:off x="755650" y="5078413"/>
            <a:ext cx="6048375" cy="4811712"/>
          </a:xfrm>
          <a:noFill/>
        </p:spPr>
        <p:txBody>
          <a:bodyPr wrap="none" anchor="ctr"/>
          <a:lstStyle/>
          <a:p>
            <a:endParaRPr lang="en-US" altLang="en-US" smtClean="0">
              <a:latin typeface="Times New Roman" pitchFamily="16"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9BC74B11-E0E4-4911-BF01-CEC22EE37DC7}" type="slidenum">
              <a:rPr lang="en-IN" altLang="en-US"/>
              <a:pPr/>
              <a:t>22</a:t>
            </a:fld>
            <a:endParaRPr lang="en-IN" altLang="en-US"/>
          </a:p>
        </p:txBody>
      </p:sp>
      <p:sp>
        <p:nvSpPr>
          <p:cNvPr id="1843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8436" name="Rectangle 2"/>
          <p:cNvSpPr>
            <a:spLocks noGrp="1" noChangeArrowheads="1"/>
          </p:cNvSpPr>
          <p:nvPr>
            <p:ph type="body" idx="1"/>
          </p:nvPr>
        </p:nvSpPr>
        <p:spPr>
          <a:xfrm>
            <a:off x="755650" y="5078413"/>
            <a:ext cx="6048375" cy="4811712"/>
          </a:xfrm>
          <a:noFill/>
        </p:spPr>
        <p:txBody>
          <a:bodyPr wrap="none" anchor="ctr"/>
          <a:lstStyle/>
          <a:p>
            <a:endParaRPr lang="en-US" altLang="en-US" smtClean="0">
              <a:latin typeface="Times New Roman" pitchFamily="16"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p:cNvSpPr>
            <a:spLocks noGrp="1" noChangeArrowheads="1"/>
          </p:cNvSpPr>
          <p:nvPr>
            <p:ph type="sldNum" sz="quarter"/>
          </p:nvPr>
        </p:nvSpPr>
        <p:spPr>
          <a:noFill/>
          <a:ln>
            <a:round/>
            <a:headEnd/>
            <a:tailEnd/>
          </a:ln>
        </p:spPr>
        <p:txBody>
          <a:bodyPr/>
          <a:lstStyle/>
          <a:p>
            <a:fld id="{6C41978D-2FE5-41E4-A4C8-0F80297F8DDA}" type="slidenum">
              <a:rPr lang="en-IN" altLang="en-US"/>
              <a:pPr/>
              <a:t>23</a:t>
            </a:fld>
            <a:endParaRPr lang="en-IN" altLang="en-US"/>
          </a:p>
        </p:txBody>
      </p:sp>
      <p:sp>
        <p:nvSpPr>
          <p:cNvPr id="24579"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24580" name="Rectangle 2"/>
          <p:cNvSpPr>
            <a:spLocks noGrp="1" noChangeArrowheads="1"/>
          </p:cNvSpPr>
          <p:nvPr>
            <p:ph type="body" idx="1"/>
          </p:nvPr>
        </p:nvSpPr>
        <p:spPr>
          <a:xfrm>
            <a:off x="755650" y="5078413"/>
            <a:ext cx="6048375" cy="4811712"/>
          </a:xfrm>
          <a:noFill/>
        </p:spPr>
        <p:txBody>
          <a:bodyPr wrap="none" anchor="ctr"/>
          <a:lstStyle/>
          <a:p>
            <a:endParaRPr lang="en-US" altLang="en-US" smtClean="0">
              <a:latin typeface="Times New Roman" pitchFamily="16"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p:cNvSpPr>
            <a:spLocks noGrp="1" noChangeArrowheads="1"/>
          </p:cNvSpPr>
          <p:nvPr>
            <p:ph type="sldNum" sz="quarter"/>
          </p:nvPr>
        </p:nvSpPr>
        <p:spPr>
          <a:noFill/>
          <a:ln>
            <a:round/>
            <a:headEnd/>
            <a:tailEnd/>
          </a:ln>
        </p:spPr>
        <p:txBody>
          <a:bodyPr/>
          <a:lstStyle/>
          <a:p>
            <a:fld id="{6C41978D-2FE5-41E4-A4C8-0F80297F8DDA}" type="slidenum">
              <a:rPr lang="en-IN" altLang="en-US"/>
              <a:pPr/>
              <a:t>24</a:t>
            </a:fld>
            <a:endParaRPr lang="en-IN" altLang="en-US"/>
          </a:p>
        </p:txBody>
      </p:sp>
      <p:sp>
        <p:nvSpPr>
          <p:cNvPr id="24579"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24580" name="Rectangle 2"/>
          <p:cNvSpPr>
            <a:spLocks noGrp="1" noChangeArrowheads="1"/>
          </p:cNvSpPr>
          <p:nvPr>
            <p:ph type="body" idx="1"/>
          </p:nvPr>
        </p:nvSpPr>
        <p:spPr>
          <a:xfrm>
            <a:off x="755650" y="5078413"/>
            <a:ext cx="6048375" cy="4811712"/>
          </a:xfrm>
          <a:noFill/>
        </p:spPr>
        <p:txBody>
          <a:bodyPr wrap="none" anchor="ctr"/>
          <a:lstStyle/>
          <a:p>
            <a:endParaRPr lang="en-US" altLang="en-US" smtClean="0">
              <a:latin typeface="Times New Roman" pitchFamily="16"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p:cNvSpPr>
            <a:spLocks noGrp="1" noChangeArrowheads="1"/>
          </p:cNvSpPr>
          <p:nvPr>
            <p:ph type="sldNum" sz="quarter"/>
          </p:nvPr>
        </p:nvSpPr>
        <p:spPr>
          <a:noFill/>
          <a:ln>
            <a:round/>
            <a:headEnd/>
            <a:tailEnd/>
          </a:ln>
        </p:spPr>
        <p:txBody>
          <a:bodyPr/>
          <a:lstStyle/>
          <a:p>
            <a:fld id="{6592A32E-FEC5-4FD6-A1E6-132C9E63F394}" type="slidenum">
              <a:rPr lang="en-IN" altLang="en-US"/>
              <a:pPr/>
              <a:t>25</a:t>
            </a:fld>
            <a:endParaRPr lang="en-IN" altLang="en-US"/>
          </a:p>
        </p:txBody>
      </p:sp>
      <p:sp>
        <p:nvSpPr>
          <p:cNvPr id="25603"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25604" name="Rectangle 2"/>
          <p:cNvSpPr>
            <a:spLocks noGrp="1" noChangeArrowheads="1"/>
          </p:cNvSpPr>
          <p:nvPr>
            <p:ph type="body" idx="1"/>
          </p:nvPr>
        </p:nvSpPr>
        <p:spPr>
          <a:xfrm>
            <a:off x="755650" y="5078413"/>
            <a:ext cx="6048375" cy="4811712"/>
          </a:xfrm>
          <a:noFill/>
        </p:spPr>
        <p:txBody>
          <a:bodyPr wrap="none" anchor="ctr"/>
          <a:lstStyle/>
          <a:p>
            <a:endParaRPr lang="en-US" altLang="en-US" smtClean="0">
              <a:latin typeface="Times New Roman" pitchFamily="16"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p:cNvSpPr>
            <a:spLocks noGrp="1" noChangeArrowheads="1"/>
          </p:cNvSpPr>
          <p:nvPr>
            <p:ph type="sldNum" sz="quarter"/>
          </p:nvPr>
        </p:nvSpPr>
        <p:spPr>
          <a:noFill/>
          <a:ln>
            <a:round/>
            <a:headEnd/>
            <a:tailEnd/>
          </a:ln>
        </p:spPr>
        <p:txBody>
          <a:bodyPr/>
          <a:lstStyle/>
          <a:p>
            <a:fld id="{222F8154-3520-4B13-8F5B-017F55012EFE}" type="slidenum">
              <a:rPr lang="en-IN" altLang="en-US"/>
              <a:pPr/>
              <a:t>3</a:t>
            </a:fld>
            <a:endParaRPr lang="en-IN" altLang="en-US"/>
          </a:p>
        </p:txBody>
      </p:sp>
      <p:sp>
        <p:nvSpPr>
          <p:cNvPr id="17411"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7412" name="Rectangle 2"/>
          <p:cNvSpPr>
            <a:spLocks noGrp="1" noChangeArrowheads="1"/>
          </p:cNvSpPr>
          <p:nvPr>
            <p:ph type="body" idx="1"/>
          </p:nvPr>
        </p:nvSpPr>
        <p:spPr>
          <a:xfrm>
            <a:off x="755650" y="5078413"/>
            <a:ext cx="6048375" cy="4811712"/>
          </a:xfrm>
          <a:noFill/>
        </p:spPr>
        <p:txBody>
          <a:bodyPr wrap="none" anchor="ctr"/>
          <a:lstStyle/>
          <a:p>
            <a:endParaRPr lang="en-US" altLang="en-US" smtClean="0">
              <a:latin typeface="Times New Roman" pitchFamily="1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9BC74B11-E0E4-4911-BF01-CEC22EE37DC7}" type="slidenum">
              <a:rPr lang="en-IN" altLang="en-US"/>
              <a:pPr/>
              <a:t>4</a:t>
            </a:fld>
            <a:endParaRPr lang="en-IN" altLang="en-US"/>
          </a:p>
        </p:txBody>
      </p:sp>
      <p:sp>
        <p:nvSpPr>
          <p:cNvPr id="1843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8436" name="Rectangle 2"/>
          <p:cNvSpPr>
            <a:spLocks noGrp="1" noChangeArrowheads="1"/>
          </p:cNvSpPr>
          <p:nvPr>
            <p:ph type="body" idx="1"/>
          </p:nvPr>
        </p:nvSpPr>
        <p:spPr>
          <a:xfrm>
            <a:off x="755650" y="5078413"/>
            <a:ext cx="6048375" cy="4811712"/>
          </a:xfrm>
          <a:noFill/>
        </p:spPr>
        <p:txBody>
          <a:bodyPr wrap="none" anchor="ctr"/>
          <a:lstStyle/>
          <a:p>
            <a:endParaRPr lang="en-US" altLang="en-US" smtClean="0">
              <a:latin typeface="Times New Roman" pitchFamily="1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p:cNvSpPr>
            <a:spLocks noGrp="1" noChangeArrowheads="1"/>
          </p:cNvSpPr>
          <p:nvPr>
            <p:ph type="sldNum" sz="quarter"/>
          </p:nvPr>
        </p:nvSpPr>
        <p:spPr>
          <a:noFill/>
          <a:ln>
            <a:round/>
            <a:headEnd/>
            <a:tailEnd/>
          </a:ln>
        </p:spPr>
        <p:txBody>
          <a:bodyPr/>
          <a:lstStyle/>
          <a:p>
            <a:fld id="{06829A0B-5F69-42F7-845F-BB1F700E573C}" type="slidenum">
              <a:rPr lang="en-IN" altLang="en-US"/>
              <a:pPr/>
              <a:t>5</a:t>
            </a:fld>
            <a:endParaRPr lang="en-IN" altLang="en-US"/>
          </a:p>
        </p:txBody>
      </p:sp>
      <p:sp>
        <p:nvSpPr>
          <p:cNvPr id="19459"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9460" name="Rectangle 2"/>
          <p:cNvSpPr>
            <a:spLocks noGrp="1" noChangeArrowheads="1"/>
          </p:cNvSpPr>
          <p:nvPr>
            <p:ph type="body" idx="1"/>
          </p:nvPr>
        </p:nvSpPr>
        <p:spPr>
          <a:xfrm>
            <a:off x="755650" y="5078413"/>
            <a:ext cx="6048375" cy="4811712"/>
          </a:xfrm>
          <a:noFill/>
        </p:spPr>
        <p:txBody>
          <a:bodyPr wrap="none" anchor="ctr"/>
          <a:lstStyle/>
          <a:p>
            <a:endParaRPr lang="en-US" altLang="en-US" smtClean="0">
              <a:latin typeface="Times New Roman" pitchFamily="16"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p:cNvSpPr>
            <a:spLocks noGrp="1" noChangeArrowheads="1"/>
          </p:cNvSpPr>
          <p:nvPr>
            <p:ph type="sldNum" sz="quarter"/>
          </p:nvPr>
        </p:nvSpPr>
        <p:spPr>
          <a:noFill/>
          <a:ln>
            <a:round/>
            <a:headEnd/>
            <a:tailEnd/>
          </a:ln>
        </p:spPr>
        <p:txBody>
          <a:bodyPr/>
          <a:lstStyle/>
          <a:p>
            <a:fld id="{06829A0B-5F69-42F7-845F-BB1F700E573C}" type="slidenum">
              <a:rPr lang="en-IN" altLang="en-US"/>
              <a:pPr/>
              <a:t>6</a:t>
            </a:fld>
            <a:endParaRPr lang="en-IN" altLang="en-US"/>
          </a:p>
        </p:txBody>
      </p:sp>
      <p:sp>
        <p:nvSpPr>
          <p:cNvPr id="19459"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9460" name="Rectangle 2"/>
          <p:cNvSpPr>
            <a:spLocks noGrp="1" noChangeArrowheads="1"/>
          </p:cNvSpPr>
          <p:nvPr>
            <p:ph type="body" idx="1"/>
          </p:nvPr>
        </p:nvSpPr>
        <p:spPr>
          <a:xfrm>
            <a:off x="755650" y="5078413"/>
            <a:ext cx="6048375" cy="4811712"/>
          </a:xfrm>
          <a:noFill/>
        </p:spPr>
        <p:txBody>
          <a:bodyPr wrap="none" anchor="ctr"/>
          <a:lstStyle/>
          <a:p>
            <a:endParaRPr lang="en-US" altLang="en-US" smtClean="0">
              <a:latin typeface="Times New Roman" pitchFamily="1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p:cNvSpPr>
            <a:spLocks noGrp="1" noChangeArrowheads="1"/>
          </p:cNvSpPr>
          <p:nvPr>
            <p:ph type="sldNum" sz="quarter"/>
          </p:nvPr>
        </p:nvSpPr>
        <p:spPr>
          <a:noFill/>
          <a:ln>
            <a:round/>
            <a:headEnd/>
            <a:tailEnd/>
          </a:ln>
        </p:spPr>
        <p:txBody>
          <a:bodyPr/>
          <a:lstStyle/>
          <a:p>
            <a:fld id="{06829A0B-5F69-42F7-845F-BB1F700E573C}" type="slidenum">
              <a:rPr lang="en-IN" altLang="en-US"/>
              <a:pPr/>
              <a:t>7</a:t>
            </a:fld>
            <a:endParaRPr lang="en-IN" altLang="en-US"/>
          </a:p>
        </p:txBody>
      </p:sp>
      <p:sp>
        <p:nvSpPr>
          <p:cNvPr id="19459"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19460" name="Rectangle 2"/>
          <p:cNvSpPr>
            <a:spLocks noGrp="1" noChangeArrowheads="1"/>
          </p:cNvSpPr>
          <p:nvPr>
            <p:ph type="body" idx="1"/>
          </p:nvPr>
        </p:nvSpPr>
        <p:spPr>
          <a:xfrm>
            <a:off x="755650" y="5078413"/>
            <a:ext cx="6048375" cy="4811712"/>
          </a:xfrm>
          <a:noFill/>
        </p:spPr>
        <p:txBody>
          <a:bodyPr wrap="none" anchor="ctr"/>
          <a:lstStyle/>
          <a:p>
            <a:endParaRPr lang="en-US" altLang="en-US" smtClean="0">
              <a:latin typeface="Times New Roman" pitchFamily="16"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a:spLocks noGrp="1" noChangeArrowheads="1"/>
          </p:cNvSpPr>
          <p:nvPr>
            <p:ph type="sldNum" sz="quarter"/>
          </p:nvPr>
        </p:nvSpPr>
        <p:spPr>
          <a:noFill/>
          <a:ln>
            <a:round/>
            <a:headEnd/>
            <a:tailEnd/>
          </a:ln>
        </p:spPr>
        <p:txBody>
          <a:bodyPr/>
          <a:lstStyle/>
          <a:p>
            <a:fld id="{A97652C5-176F-4BC8-8048-217C89F4CEBF}" type="slidenum">
              <a:rPr lang="en-IN" altLang="en-US"/>
              <a:pPr/>
              <a:t>8</a:t>
            </a:fld>
            <a:endParaRPr lang="en-IN" altLang="en-US"/>
          </a:p>
        </p:txBody>
      </p:sp>
      <p:sp>
        <p:nvSpPr>
          <p:cNvPr id="20483"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20484" name="Rectangle 2"/>
          <p:cNvSpPr>
            <a:spLocks noGrp="1" noChangeArrowheads="1"/>
          </p:cNvSpPr>
          <p:nvPr>
            <p:ph type="body" idx="1"/>
          </p:nvPr>
        </p:nvSpPr>
        <p:spPr>
          <a:xfrm>
            <a:off x="755650" y="5078413"/>
            <a:ext cx="6048375" cy="4811712"/>
          </a:xfrm>
          <a:noFill/>
        </p:spPr>
        <p:txBody>
          <a:bodyPr wrap="none" anchor="ctr"/>
          <a:lstStyle/>
          <a:p>
            <a:endParaRPr lang="en-US" altLang="en-US" smtClean="0">
              <a:latin typeface="Times New Roman" pitchFamily="16"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a:spLocks noGrp="1" noChangeArrowheads="1"/>
          </p:cNvSpPr>
          <p:nvPr>
            <p:ph type="sldNum" sz="quarter"/>
          </p:nvPr>
        </p:nvSpPr>
        <p:spPr>
          <a:noFill/>
          <a:ln>
            <a:round/>
            <a:headEnd/>
            <a:tailEnd/>
          </a:ln>
        </p:spPr>
        <p:txBody>
          <a:bodyPr/>
          <a:lstStyle/>
          <a:p>
            <a:fld id="{A97652C5-176F-4BC8-8048-217C89F4CEBF}" type="slidenum">
              <a:rPr lang="en-IN" altLang="en-US"/>
              <a:pPr/>
              <a:t>9</a:t>
            </a:fld>
            <a:endParaRPr lang="en-IN" altLang="en-US"/>
          </a:p>
        </p:txBody>
      </p:sp>
      <p:sp>
        <p:nvSpPr>
          <p:cNvPr id="20483"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p:spPr>
      </p:sp>
      <p:sp>
        <p:nvSpPr>
          <p:cNvPr id="20484" name="Rectangle 2"/>
          <p:cNvSpPr>
            <a:spLocks noGrp="1" noChangeArrowheads="1"/>
          </p:cNvSpPr>
          <p:nvPr>
            <p:ph type="body" idx="1"/>
          </p:nvPr>
        </p:nvSpPr>
        <p:spPr>
          <a:xfrm>
            <a:off x="755650" y="5078413"/>
            <a:ext cx="6048375" cy="4811712"/>
          </a:xfrm>
          <a:noFill/>
        </p:spPr>
        <p:txBody>
          <a:bodyPr wrap="none" anchor="ctr"/>
          <a:lstStyle/>
          <a:p>
            <a:endParaRPr lang="en-US" altLang="en-US" smtClean="0">
              <a:latin typeface="Times New Roman" pitchFamily="16"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p:cNvGrpSpPr>
            <a:grpSpLocks/>
          </p:cNvGrpSpPr>
          <p:nvPr/>
        </p:nvGrpSpPr>
        <p:grpSpPr bwMode="auto">
          <a:xfrm>
            <a:off x="-9525" y="-9525"/>
            <a:ext cx="10110788" cy="7578725"/>
            <a:chOff x="-8466" y="-8468"/>
            <a:chExt cx="9171316" cy="6874935"/>
          </a:xfrm>
        </p:grpSpPr>
        <p:cxnSp>
          <p:nvCxnSpPr>
            <p:cNvPr id="5" name="Straight Connector 4"/>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15" name="Date Placeholder 3"/>
          <p:cNvSpPr>
            <a:spLocks noGrp="1"/>
          </p:cNvSpPr>
          <p:nvPr>
            <p:ph type="dt" sz="half" idx="10"/>
          </p:nvPr>
        </p:nvSpPr>
        <p:spPr/>
        <p:txBody>
          <a:bodyPr/>
          <a:lstStyle>
            <a:lvl1pPr>
              <a:defRPr/>
            </a:lvl1pPr>
          </a:lstStyle>
          <a:p>
            <a:pPr>
              <a:defRPr/>
            </a:pPr>
            <a:fld id="{C56CA9DE-D3D8-4CAB-97CB-C83922286722}" type="datetimeFigureOut">
              <a:rPr lang="en-US"/>
              <a:pPr>
                <a:defRPr/>
              </a:pPr>
              <a:t>4/11/2022</a:t>
            </a:fld>
            <a:endParaRPr lang="en-US" dirty="0"/>
          </a:p>
        </p:txBody>
      </p:sp>
      <p:sp>
        <p:nvSpPr>
          <p:cNvPr id="16" name="Footer Placeholder 4"/>
          <p:cNvSpPr>
            <a:spLocks noGrp="1"/>
          </p:cNvSpPr>
          <p:nvPr>
            <p:ph type="ftr" sz="quarter" idx="11"/>
          </p:nvPr>
        </p:nvSpPr>
        <p:spPr/>
        <p:txBody>
          <a:bodyPr/>
          <a:lstStyle>
            <a:lvl1pPr>
              <a:defRPr/>
            </a:lvl1pPr>
          </a:lstStyle>
          <a:p>
            <a:pPr>
              <a:defRPr/>
            </a:pPr>
            <a:endParaRPr lang="en-US"/>
          </a:p>
        </p:txBody>
      </p:sp>
      <p:sp>
        <p:nvSpPr>
          <p:cNvPr id="17" name="Slide Number Placeholder 5"/>
          <p:cNvSpPr>
            <a:spLocks noGrp="1"/>
          </p:cNvSpPr>
          <p:nvPr>
            <p:ph type="sldNum" sz="quarter" idx="12"/>
          </p:nvPr>
        </p:nvSpPr>
        <p:spPr/>
        <p:txBody>
          <a:bodyPr/>
          <a:lstStyle>
            <a:lvl1pPr>
              <a:defRPr smtClean="0"/>
            </a:lvl1pPr>
          </a:lstStyle>
          <a:p>
            <a:pPr>
              <a:defRPr/>
            </a:pPr>
            <a:fld id="{62BF6754-C0B6-4927-B7AA-DA8035A8932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747F15C-C122-4E2A-B054-B6E1683BC619}" type="datetimeFigureOut">
              <a:rPr lang="en-US"/>
              <a:pPr>
                <a:defRPr/>
              </a:pPr>
              <a:t>4/11/2022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D8C6B8-9D2D-4A31-924E-4B42C96A8C8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6" name="TextBox 5"/>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4"/>
          </p:nvPr>
        </p:nvSpPr>
        <p:spPr/>
        <p:txBody>
          <a:bodyPr/>
          <a:lstStyle>
            <a:lvl1pPr>
              <a:defRPr/>
            </a:lvl1pPr>
          </a:lstStyle>
          <a:p>
            <a:pPr>
              <a:defRPr/>
            </a:pPr>
            <a:fld id="{12FD3FBB-A667-4DD4-9045-11D511EAE86C}" type="datetimeFigureOut">
              <a:rPr lang="en-US"/>
              <a:pPr>
                <a:defRPr/>
              </a:pPr>
              <a:t>4/11/2022</a:t>
            </a:fld>
            <a:endParaRPr lang="en-US" dirty="0"/>
          </a:p>
        </p:txBody>
      </p:sp>
      <p:sp>
        <p:nvSpPr>
          <p:cNvPr id="8" name="Footer Placeholder 4"/>
          <p:cNvSpPr>
            <a:spLocks noGrp="1"/>
          </p:cNvSpPr>
          <p:nvPr>
            <p:ph type="ftr" sz="quarter" idx="15"/>
          </p:nvPr>
        </p:nvSpPr>
        <p:spPr/>
        <p:txBody>
          <a:bodyPr/>
          <a:lstStyle>
            <a:lvl1pPr>
              <a:defRPr/>
            </a:lvl1pPr>
          </a:lstStyle>
          <a:p>
            <a:pPr>
              <a:defRPr/>
            </a:pPr>
            <a:endParaRPr lang="en-US"/>
          </a:p>
        </p:txBody>
      </p:sp>
      <p:sp>
        <p:nvSpPr>
          <p:cNvPr id="9" name="Slide Number Placeholder 5"/>
          <p:cNvSpPr>
            <a:spLocks noGrp="1"/>
          </p:cNvSpPr>
          <p:nvPr>
            <p:ph type="sldNum" sz="quarter" idx="16"/>
          </p:nvPr>
        </p:nvSpPr>
        <p:spPr/>
        <p:txBody>
          <a:bodyPr/>
          <a:lstStyle>
            <a:lvl1pPr>
              <a:defRPr smtClean="0"/>
            </a:lvl1pPr>
          </a:lstStyle>
          <a:p>
            <a:pPr>
              <a:defRPr/>
            </a:pPr>
            <a:fld id="{63240C9B-59CF-4534-B9CF-C0E7C592D2B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5D237BF-00EF-43F6-B1C9-AC4F0AFACA7A}" type="datetimeFigureOut">
              <a:rPr lang="en-US"/>
              <a:pPr>
                <a:defRPr/>
              </a:pPr>
              <a:t>4/11/2022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6C06F7E-4260-43FC-BAC4-8E0554D09EFD}"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6" name="TextBox 5"/>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4"/>
          </p:nvPr>
        </p:nvSpPr>
        <p:spPr/>
        <p:txBody>
          <a:bodyPr/>
          <a:lstStyle>
            <a:lvl1pPr>
              <a:defRPr/>
            </a:lvl1pPr>
          </a:lstStyle>
          <a:p>
            <a:pPr>
              <a:defRPr/>
            </a:pPr>
            <a:fld id="{C87A0ED3-36FD-4404-A59E-549D911DEC76}" type="datetimeFigureOut">
              <a:rPr lang="en-US"/>
              <a:pPr>
                <a:defRPr/>
              </a:pPr>
              <a:t>4/11/2022</a:t>
            </a:fld>
            <a:endParaRPr lang="en-US" dirty="0"/>
          </a:p>
        </p:txBody>
      </p:sp>
      <p:sp>
        <p:nvSpPr>
          <p:cNvPr id="8" name="Footer Placeholder 4"/>
          <p:cNvSpPr>
            <a:spLocks noGrp="1"/>
          </p:cNvSpPr>
          <p:nvPr>
            <p:ph type="ftr" sz="quarter" idx="15"/>
          </p:nvPr>
        </p:nvSpPr>
        <p:spPr/>
        <p:txBody>
          <a:bodyPr/>
          <a:lstStyle>
            <a:lvl1pPr>
              <a:defRPr/>
            </a:lvl1pPr>
          </a:lstStyle>
          <a:p>
            <a:pPr>
              <a:defRPr/>
            </a:pPr>
            <a:endParaRPr lang="en-US"/>
          </a:p>
        </p:txBody>
      </p:sp>
      <p:sp>
        <p:nvSpPr>
          <p:cNvPr id="9" name="Slide Number Placeholder 5"/>
          <p:cNvSpPr>
            <a:spLocks noGrp="1"/>
          </p:cNvSpPr>
          <p:nvPr>
            <p:ph type="sldNum" sz="quarter" idx="16"/>
          </p:nvPr>
        </p:nvSpPr>
        <p:spPr/>
        <p:txBody>
          <a:bodyPr/>
          <a:lstStyle>
            <a:lvl1pPr>
              <a:defRPr smtClean="0"/>
            </a:lvl1pPr>
          </a:lstStyle>
          <a:p>
            <a:pPr>
              <a:defRPr/>
            </a:pPr>
            <a:fld id="{F914D6DC-222B-4D8D-A3F5-665ACD1D56CA}"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4"/>
          </p:nvPr>
        </p:nvSpPr>
        <p:spPr/>
        <p:txBody>
          <a:bodyPr/>
          <a:lstStyle>
            <a:lvl1pPr>
              <a:defRPr/>
            </a:lvl1pPr>
          </a:lstStyle>
          <a:p>
            <a:pPr>
              <a:defRPr/>
            </a:pPr>
            <a:fld id="{F1732F06-2CED-4880-B96A-42035B09E74A}" type="datetimeFigureOut">
              <a:rPr lang="en-US"/>
              <a:pPr>
                <a:defRPr/>
              </a:pPr>
              <a:t>4/11/2022</a:t>
            </a:fld>
            <a:endParaRPr lang="en-US" dirty="0"/>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Slide Number Placeholder 5"/>
          <p:cNvSpPr>
            <a:spLocks noGrp="1"/>
          </p:cNvSpPr>
          <p:nvPr>
            <p:ph type="sldNum" sz="quarter" idx="16"/>
          </p:nvPr>
        </p:nvSpPr>
        <p:spPr/>
        <p:txBody>
          <a:bodyPr/>
          <a:lstStyle>
            <a:lvl1pPr>
              <a:defRPr/>
            </a:lvl1pPr>
          </a:lstStyle>
          <a:p>
            <a:pPr>
              <a:defRPr/>
            </a:pPr>
            <a:fld id="{EABE3899-3F43-4FE4-B3C2-5A8B181EECE4}"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C41546F-A286-484B-919C-966C7BCCD393}" type="datetimeFigureOut">
              <a:rPr lang="en-US"/>
              <a:pPr>
                <a:defRPr/>
              </a:pPr>
              <a:t>4/11/2022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BEF21F9-B3B6-4385-83D8-75067E8E0A4C}"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BA24BA9C-0D92-4243-9588-D1BB4FC3927A}" type="datetimeFigureOut">
              <a:rPr lang="en-US"/>
              <a:pPr>
                <a:defRPr/>
              </a:pPr>
              <a:t>4/11/2022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42C4B49-B31E-4CBA-A3A9-BFB614CFEC6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F651CA8-E4E1-40F3-BBC3-6CEDD9D31B23}" type="datetimeFigureOut">
              <a:rPr lang="en-US"/>
              <a:pPr>
                <a:defRPr/>
              </a:pPr>
              <a:t>4/11/2022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6251D31-48B3-4EC6-95C5-34C3B606A7D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E481AD5-3C44-4B77-A783-01ED7B8FF403}" type="datetimeFigureOut">
              <a:rPr lang="en-US"/>
              <a:pPr>
                <a:defRPr/>
              </a:pPr>
              <a:t>4/11/2022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C63495E-80A7-4A3C-BDA8-7157ABDAC7F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C3F1CC04-85FA-471F-B752-C4D72570B378}" type="datetimeFigureOut">
              <a:rPr lang="en-US"/>
              <a:pPr>
                <a:defRPr/>
              </a:pPr>
              <a:t>4/11/2022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BDE8817-4E9E-4121-8D4D-FBE5989660E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2B3A3FFB-6687-4030-BD8F-D66EA1A0EA2B}" type="datetimeFigureOut">
              <a:rPr lang="en-US"/>
              <a:pPr>
                <a:defRPr/>
              </a:pPr>
              <a:t>4/11/2022</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9DA65BB-6B5A-4160-8631-4AE5A3E3EEA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AD2F7C77-69A0-4AA8-B260-02B128C57A6B}" type="datetimeFigureOut">
              <a:rPr lang="en-US"/>
              <a:pPr>
                <a:defRPr/>
              </a:pPr>
              <a:t>4/11/2022</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0797EBC-FD92-4412-90B3-4848338426A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95ECB87-958E-4264-B15F-82DCCFC3B60E}" type="datetimeFigureOut">
              <a:rPr lang="en-US"/>
              <a:pPr>
                <a:defRPr/>
              </a:pPr>
              <a:t>4/11/2022</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80FDF00-23C9-4ABA-81DA-E36725FBB1E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C42171C-B25C-4472-B38C-9E3725CCC34F}" type="datetimeFigureOut">
              <a:rPr lang="en-US"/>
              <a:pPr>
                <a:defRPr/>
              </a:pPr>
              <a:t>4/11/2022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880B550-7B12-4FB2-9919-8E1BEEFE8DF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rtlCol="0">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DC20EE5-A3E2-4336-B516-1C86C837A344}" type="datetimeFigureOut">
              <a:rPr lang="en-US"/>
              <a:pPr>
                <a:defRPr/>
              </a:pPr>
              <a:t>4/11/2022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C5C72F7-FC59-478A-A30B-EACE91E02A8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p:cNvGrpSpPr>
            <a:grpSpLocks/>
          </p:cNvGrpSpPr>
          <p:nvPr/>
        </p:nvGrpSpPr>
        <p:grpSpPr bwMode="auto">
          <a:xfrm>
            <a:off x="-9525" y="-9525"/>
            <a:ext cx="10110788" cy="7578725"/>
            <a:chOff x="-8467" y="-8468"/>
            <a:chExt cx="9171317" cy="6874935"/>
          </a:xfrm>
        </p:grpSpPr>
        <p:sp>
          <p:nvSpPr>
            <p:cNvPr id="7" name="Freeform 6"/>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p:cNvSpPr>
            <a:spLocks noGrp="1" noChangeArrowheads="1"/>
          </p:cNvSpPr>
          <p:nvPr>
            <p:ph type="title"/>
          </p:nvPr>
        </p:nvSpPr>
        <p:spPr bwMode="auto">
          <a:xfrm>
            <a:off x="671513" y="671513"/>
            <a:ext cx="6997700" cy="14557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8" name="Text Placeholder 2"/>
          <p:cNvSpPr>
            <a:spLocks noGrp="1" noChangeArrowheads="1"/>
          </p:cNvSpPr>
          <p:nvPr>
            <p:ph type="body" idx="1"/>
          </p:nvPr>
        </p:nvSpPr>
        <p:spPr bwMode="auto">
          <a:xfrm>
            <a:off x="671513" y="2381250"/>
            <a:ext cx="6997700" cy="42783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tx1">
                    <a:tint val="75000"/>
                  </a:schemeClr>
                </a:solidFill>
                <a:latin typeface="+mn-lt"/>
              </a:defRPr>
            </a:lvl1pPr>
          </a:lstStyle>
          <a:p>
            <a:pPr>
              <a:defRPr/>
            </a:pPr>
            <a:fld id="{15A7FAA5-A783-4B91-BDCC-0F94B8A6AEDE}" type="datetimeFigureOut">
              <a:rPr lang="en-US"/>
              <a:pPr>
                <a:defRPr/>
              </a:pPr>
              <a:t>4/11/2022</a:t>
            </a:fld>
            <a:endParaRPr lang="en-US" dirty="0"/>
          </a:p>
        </p:txBody>
      </p:sp>
      <p:sp>
        <p:nvSpPr>
          <p:cNvPr id="5" name="Footer Placeholder 4"/>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2">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7104063" y="6659563"/>
            <a:ext cx="565150" cy="401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smtClean="0">
                <a:solidFill>
                  <a:schemeClr val="accent1"/>
                </a:solidFill>
              </a:defRPr>
            </a:lvl1pPr>
          </a:lstStyle>
          <a:p>
            <a:pPr>
              <a:defRPr/>
            </a:pPr>
            <a:fld id="{8131F14B-8F88-4235-A7A8-4B5FC43A82C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6"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7" r:id="rId11"/>
    <p:sldLayoutId id="2147483792" r:id="rId12"/>
    <p:sldLayoutId id="2147483798" r:id="rId13"/>
    <p:sldLayoutId id="2147483793" r:id="rId14"/>
    <p:sldLayoutId id="2147483794" r:id="rId15"/>
    <p:sldLayoutId id="2147483795" r:id="rId16"/>
  </p:sldLayoutIdLst>
  <p:txStyles>
    <p:titleStyle>
      <a:lvl1pPr algn="l" defTabSz="503238" rtl="0" eaLnBrk="0" fontAlgn="base" hangingPunct="0">
        <a:spcBef>
          <a:spcPct val="0"/>
        </a:spcBef>
        <a:spcAft>
          <a:spcPct val="0"/>
        </a:spcAft>
        <a:defRPr sz="3900" kern="1200">
          <a:solidFill>
            <a:schemeClr val="accent1"/>
          </a:solidFill>
          <a:latin typeface="+mj-lt"/>
          <a:ea typeface="+mj-ea"/>
          <a:cs typeface="+mj-cs"/>
        </a:defRPr>
      </a:lvl1pPr>
      <a:lvl2pPr algn="l" defTabSz="503238"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238"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238"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238"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eaLnBrk="0" fontAlgn="base" hangingPunct="0">
        <a:spcBef>
          <a:spcPts val="1100"/>
        </a:spcBef>
        <a:spcAft>
          <a:spcPct val="0"/>
        </a:spcAft>
        <a:buClr>
          <a:schemeClr val="accent1"/>
        </a:buClr>
        <a:buSzPct val="80000"/>
        <a:buFont typeface="Wingdings 3" pitchFamily="82" charset="2"/>
        <a:buChar char=""/>
        <a:defRPr sz="1900" kern="1200">
          <a:solidFill>
            <a:srgbClr val="404040"/>
          </a:solidFill>
          <a:latin typeface="+mn-lt"/>
          <a:ea typeface="+mn-ea"/>
          <a:cs typeface="+mn-cs"/>
        </a:defRPr>
      </a:lvl1pPr>
      <a:lvl2pPr marL="817563" indent="-314325" algn="l" defTabSz="503238" rtl="0" eaLnBrk="0" fontAlgn="base" hangingPunct="0">
        <a:spcBef>
          <a:spcPts val="1100"/>
        </a:spcBef>
        <a:spcAft>
          <a:spcPct val="0"/>
        </a:spcAft>
        <a:buClr>
          <a:schemeClr val="accent1"/>
        </a:buClr>
        <a:buSzPct val="80000"/>
        <a:buFont typeface="Wingdings 3" pitchFamily="82" charset="2"/>
        <a:buChar char=""/>
        <a:defRPr sz="1700" kern="1200">
          <a:solidFill>
            <a:srgbClr val="404040"/>
          </a:solidFill>
          <a:latin typeface="+mn-lt"/>
          <a:ea typeface="+mn-ea"/>
          <a:cs typeface="+mn-cs"/>
        </a:defRPr>
      </a:lvl2pPr>
      <a:lvl3pPr marL="1258888" indent="-250825" algn="l" defTabSz="503238" rtl="0" eaLnBrk="0" fontAlgn="base" hangingPunct="0">
        <a:spcBef>
          <a:spcPts val="1100"/>
        </a:spcBef>
        <a:spcAft>
          <a:spcPct val="0"/>
        </a:spcAft>
        <a:buClr>
          <a:schemeClr val="accent1"/>
        </a:buClr>
        <a:buSzPct val="80000"/>
        <a:buFont typeface="Wingdings 3" pitchFamily="82" charset="2"/>
        <a:buChar char=""/>
        <a:defRPr sz="1500" kern="1200">
          <a:solidFill>
            <a:srgbClr val="404040"/>
          </a:solidFill>
          <a:latin typeface="+mn-lt"/>
          <a:ea typeface="+mn-ea"/>
          <a:cs typeface="+mn-cs"/>
        </a:defRPr>
      </a:lvl3pPr>
      <a:lvl4pPr marL="1763713" indent="-250825" algn="l" defTabSz="503238" rtl="0" eaLnBrk="0" fontAlgn="base" hangingPunct="0">
        <a:spcBef>
          <a:spcPts val="1100"/>
        </a:spcBef>
        <a:spcAft>
          <a:spcPct val="0"/>
        </a:spcAft>
        <a:buClr>
          <a:schemeClr val="accent1"/>
        </a:buClr>
        <a:buSzPct val="80000"/>
        <a:buFont typeface="Wingdings 3" pitchFamily="82" charset="2"/>
        <a:buChar char=""/>
        <a:defRPr sz="1300" kern="1200">
          <a:solidFill>
            <a:srgbClr val="404040"/>
          </a:solidFill>
          <a:latin typeface="+mn-lt"/>
          <a:ea typeface="+mn-ea"/>
          <a:cs typeface="+mn-cs"/>
        </a:defRPr>
      </a:lvl4pPr>
      <a:lvl5pPr marL="2266950" indent="-250825" algn="l" defTabSz="503238" rtl="0" eaLnBrk="0" fontAlgn="base" hangingPunct="0">
        <a:spcBef>
          <a:spcPts val="1100"/>
        </a:spcBef>
        <a:spcAft>
          <a:spcPct val="0"/>
        </a:spcAft>
        <a:buClr>
          <a:schemeClr val="accent1"/>
        </a:buClr>
        <a:buSzPct val="80000"/>
        <a:buFont typeface="Wingdings 3" pitchFamily="82"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chatilyzer.com/"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hyperlink" Target="https://www.analyticsvidhya.com/blog/2021/04/whatsapp-group-chat-analyzer-using-python/" TargetMode="External"/><Relationship Id="rId4" Type="http://schemas.openxmlformats.org/officeDocument/2006/relationships/hyperlink" Target="https://streamlit.io/"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ChangeArrowheads="1"/>
          </p:cNvSpPr>
          <p:nvPr/>
        </p:nvSpPr>
        <p:spPr bwMode="auto">
          <a:xfrm>
            <a:off x="503238" y="1768475"/>
            <a:ext cx="9070975" cy="546735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endPar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Google Shape;59;p13"/>
          <p:cNvPicPr/>
          <p:nvPr/>
        </p:nvPicPr>
        <p:blipFill>
          <a:blip r:embed="rId3" cstate="print"/>
          <a:stretch/>
        </p:blipFill>
        <p:spPr>
          <a:xfrm>
            <a:off x="3240112" y="611485"/>
            <a:ext cx="3384376" cy="2160240"/>
          </a:xfrm>
          <a:prstGeom prst="rect">
            <a:avLst/>
          </a:prstGeom>
          <a:ln>
            <a:noFill/>
          </a:ln>
        </p:spPr>
      </p:pic>
      <p:sp>
        <p:nvSpPr>
          <p:cNvPr id="6" name="Rectangle 5"/>
          <p:cNvSpPr/>
          <p:nvPr/>
        </p:nvSpPr>
        <p:spPr>
          <a:xfrm>
            <a:off x="575816" y="3059757"/>
            <a:ext cx="8208912" cy="3539430"/>
          </a:xfrm>
          <a:prstGeom prst="rect">
            <a:avLst/>
          </a:prstGeom>
        </p:spPr>
        <p:txBody>
          <a:bodyPr wrap="square">
            <a:spAutoFit/>
          </a:bodyPr>
          <a:lstStyle/>
          <a:p>
            <a:pPr algn="ctr">
              <a:lnSpc>
                <a:spcPct val="100000"/>
              </a:lnSpc>
            </a:pPr>
            <a:r>
              <a:rPr lang="en-US" sz="3200" b="1" spc="-1" dirty="0" smtClean="0">
                <a:latin typeface="Times New Roman"/>
                <a:ea typeface="Times New Roman"/>
              </a:rPr>
              <a:t>Department of Information Technology</a:t>
            </a:r>
            <a:endParaRPr lang="en-US" sz="3200" spc="-1" dirty="0" smtClean="0">
              <a:latin typeface="Arial"/>
            </a:endParaRPr>
          </a:p>
          <a:p>
            <a:pPr algn="ctr">
              <a:lnSpc>
                <a:spcPct val="100000"/>
              </a:lnSpc>
            </a:pPr>
            <a:r>
              <a:rPr lang="en-US" sz="3200" b="1" spc="-1" dirty="0" smtClean="0">
                <a:latin typeface="Times New Roman"/>
                <a:ea typeface="Times New Roman"/>
              </a:rPr>
              <a:t>NBA Accredited</a:t>
            </a:r>
            <a:r>
              <a:rPr lang="en-US" sz="3200" dirty="0" smtClean="0"/>
              <a:t/>
            </a:r>
            <a:br>
              <a:rPr lang="en-US" sz="3200" dirty="0" smtClean="0"/>
            </a:br>
            <a:r>
              <a:rPr lang="en-US" sz="3200" spc="-1" dirty="0" smtClean="0">
                <a:latin typeface="Times New Roman"/>
                <a:ea typeface="Times New Roman"/>
              </a:rPr>
              <a:t>A.P. Shah Institute of Technology</a:t>
            </a:r>
            <a:r>
              <a:rPr lang="en-US" sz="3200" dirty="0" smtClean="0"/>
              <a:t/>
            </a:r>
            <a:br>
              <a:rPr lang="en-US" sz="3200" dirty="0" smtClean="0"/>
            </a:br>
            <a:r>
              <a:rPr lang="en-US" sz="3200" spc="-1" dirty="0" err="1" smtClean="0">
                <a:latin typeface="Times New Roman"/>
                <a:ea typeface="Times New Roman"/>
              </a:rPr>
              <a:t>G.B.Road,Kasarvadavli</a:t>
            </a:r>
            <a:r>
              <a:rPr lang="en-US" sz="3200" spc="-1" dirty="0" smtClean="0">
                <a:latin typeface="Times New Roman"/>
                <a:ea typeface="Times New Roman"/>
              </a:rPr>
              <a:t>, Thane(W), Mumbai-400615</a:t>
            </a:r>
            <a:r>
              <a:rPr lang="en-US" sz="3200" dirty="0" smtClean="0"/>
              <a:t/>
            </a:r>
            <a:br>
              <a:rPr lang="en-US" sz="3200" dirty="0" smtClean="0"/>
            </a:br>
            <a:r>
              <a:rPr lang="en-US" sz="3200" spc="-1" dirty="0" smtClean="0">
                <a:latin typeface="Times New Roman"/>
                <a:ea typeface="Times New Roman"/>
              </a:rPr>
              <a:t>UNIVERSITY OF MUMBAI</a:t>
            </a:r>
            <a:r>
              <a:rPr lang="en-US" sz="3200" dirty="0" smtClean="0"/>
              <a:t/>
            </a:r>
            <a:br>
              <a:rPr lang="en-US" sz="3200" dirty="0" smtClean="0"/>
            </a:br>
            <a:r>
              <a:rPr lang="en-US" sz="3200" spc="-1" dirty="0" smtClean="0">
                <a:latin typeface="Times New Roman"/>
                <a:ea typeface="Times New Roman"/>
              </a:rPr>
              <a:t>Academic Year </a:t>
            </a:r>
            <a:r>
              <a:rPr lang="en-US" sz="3200" spc="-1" dirty="0" smtClean="0">
                <a:latin typeface="Times New Roman"/>
                <a:ea typeface="Times New Roman"/>
              </a:rPr>
              <a:t>2021-2022</a:t>
            </a:r>
            <a:endParaRPr lang="en-US" sz="3200" spc="-1" dirty="0">
              <a:latin typeface="Arial"/>
            </a:endParaRPr>
          </a:p>
        </p:txBody>
      </p:sp>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431800" y="2843733"/>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2</a:t>
            </a:r>
            <a:r>
              <a:rPr lang="en-IN" altLang="en-US" sz="3600" b="1" dirty="0" smtClean="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Project Design</a:t>
            </a: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7171" name="Rectangle 2"/>
          <p:cNvSpPr>
            <a:spLocks noChangeArrowheads="1"/>
          </p:cNvSpPr>
          <p:nvPr/>
        </p:nvSpPr>
        <p:spPr bwMode="auto">
          <a:xfrm>
            <a:off x="503238" y="1768475"/>
            <a:ext cx="9070975" cy="4989513"/>
          </a:xfrm>
          <a:prstGeom prst="rect">
            <a:avLst/>
          </a:prstGeom>
          <a:noFill/>
          <a:ln w="9525">
            <a:noFill/>
            <a:miter lim="800000"/>
            <a:headEnd/>
            <a:tailEnd/>
          </a:ln>
        </p:spPr>
        <p:txBody>
          <a:bodyPr lIns="0" tIns="21240" rIns="0" bIns="0"/>
          <a:lstStyle/>
          <a:p>
            <a:pPr marL="450850" indent="-342900" eaLnBrk="1" hangingPunct="1">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smtClean="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2.1 </a:t>
            </a:r>
            <a:r>
              <a:rPr lang="en-IN" sz="3600" b="1" spc="-1" dirty="0" smtClean="0">
                <a:solidFill>
                  <a:srgbClr val="000000"/>
                </a:solidFill>
                <a:latin typeface="Times New Roman"/>
                <a:ea typeface="Times New Roman"/>
              </a:rPr>
              <a:t>Proposed System</a:t>
            </a: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6146" name="Rectangle 2"/>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66737" indent="-457200" eaLnBrk="1" fontAlgn="auto" hangingPunct="1">
              <a:lnSpc>
                <a:spcPct val="93000"/>
              </a:lnSpc>
              <a:spcBef>
                <a:spcPts val="0"/>
              </a:spcBef>
              <a:spcAft>
                <a:spcPts val="1413"/>
              </a:spcAft>
              <a:defRPr/>
            </a:pPr>
            <a:endParaRPr lang="en-IN" altLang="en-US" sz="2400" dirty="0" smtClean="0">
              <a:latin typeface="Times New Roman" panose="02020603050405020304" pitchFamily="18" charset="0"/>
              <a:cs typeface="Times New Roman" panose="02020603050405020304" pitchFamily="18" charset="0"/>
            </a:endParaRPr>
          </a:p>
        </p:txBody>
      </p:sp>
      <p:pic>
        <p:nvPicPr>
          <p:cNvPr id="5" name="Picture 4" descr="Block Diagram.PNG"/>
          <p:cNvPicPr>
            <a:picLocks noChangeAspect="1"/>
          </p:cNvPicPr>
          <p:nvPr/>
        </p:nvPicPr>
        <p:blipFill>
          <a:blip r:embed="rId3" cstate="print"/>
          <a:stretch>
            <a:fillRect/>
          </a:stretch>
        </p:blipFill>
        <p:spPr>
          <a:xfrm>
            <a:off x="1310322" y="2667317"/>
            <a:ext cx="7459980" cy="2225040"/>
          </a:xfrm>
          <a:prstGeom prst="rect">
            <a:avLst/>
          </a:prstGeom>
        </p:spPr>
      </p:pic>
    </p:spTree>
  </p:cSld>
  <p:clrMapOvr>
    <a:overrideClrMapping bg1="lt1" tx1="dk1" bg2="lt2" tx2="dk2" accent1="accent1" accent2="accent2" accent3="accent3" accent4="accent4" accent5="accent5" accent6="accent6" hlink="hlink" folHlink="folHlink"/>
  </p:clrMapOvr>
  <p:transition spd="med">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smtClean="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2.2 Design (Flow of Modules)</a:t>
            </a: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6146" name="Rectangle 2"/>
          <p:cNvSpPr>
            <a:spLocks noChangeArrowheads="1"/>
          </p:cNvSpPr>
          <p:nvPr/>
        </p:nvSpPr>
        <p:spPr bwMode="auto">
          <a:xfrm>
            <a:off x="575816" y="133156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508124" lvl="3" indent="-457200" eaLnBrk="1" fontAlgn="auto" hangingPunct="1">
              <a:lnSpc>
                <a:spcPct val="93000"/>
              </a:lnSpc>
              <a:spcBef>
                <a:spcPts val="0"/>
              </a:spcBef>
              <a:spcAft>
                <a:spcPts val="1413"/>
              </a:spcAft>
              <a:defRPr/>
            </a:pPr>
            <a:endParaRPr lang="en-US" sz="2400" dirty="0" smtClean="0">
              <a:latin typeface="Times New Roman" pitchFamily="18" charset="0"/>
              <a:cs typeface="Times New Roman" pitchFamily="18" charset="0"/>
            </a:endParaRPr>
          </a:p>
          <a:p>
            <a:pPr marL="1508124" lvl="3" indent="-457200" eaLnBrk="1" fontAlgn="auto" hangingPunct="1">
              <a:lnSpc>
                <a:spcPct val="93000"/>
              </a:lnSpc>
              <a:spcBef>
                <a:spcPts val="0"/>
              </a:spcBef>
              <a:spcAft>
                <a:spcPts val="1413"/>
              </a:spcAft>
              <a:buFont typeface="+mj-lt"/>
              <a:buAutoNum type="alphaLcParenR"/>
              <a:defRPr/>
            </a:pPr>
            <a:endParaRPr lang="en-IN" altLang="en-US" sz="2400" dirty="0">
              <a:latin typeface="Times New Roman" panose="02020603050405020304" pitchFamily="18" charset="0"/>
              <a:cs typeface="Times New Roman" panose="02020603050405020304" pitchFamily="18" charset="0"/>
            </a:endParaRPr>
          </a:p>
        </p:txBody>
      </p:sp>
      <p:pic>
        <p:nvPicPr>
          <p:cNvPr id="4" name="Picture 3" descr="Project_Module_flow.png"/>
          <p:cNvPicPr>
            <a:picLocks noChangeAspect="1"/>
          </p:cNvPicPr>
          <p:nvPr/>
        </p:nvPicPr>
        <p:blipFill>
          <a:blip r:embed="rId3" cstate="print"/>
          <a:stretch>
            <a:fillRect/>
          </a:stretch>
        </p:blipFill>
        <p:spPr>
          <a:xfrm>
            <a:off x="2380932" y="1909127"/>
            <a:ext cx="5318760" cy="3741420"/>
          </a:xfrm>
          <a:prstGeom prst="rect">
            <a:avLst/>
          </a:prstGeom>
        </p:spPr>
      </p:pic>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431800" y="2843733"/>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smtClean="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3.Implementation</a:t>
            </a: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7171" name="Rectangle 2"/>
          <p:cNvSpPr>
            <a:spLocks noChangeArrowheads="1"/>
          </p:cNvSpPr>
          <p:nvPr/>
        </p:nvSpPr>
        <p:spPr bwMode="auto">
          <a:xfrm>
            <a:off x="503238" y="1768475"/>
            <a:ext cx="9070975" cy="4989513"/>
          </a:xfrm>
          <a:prstGeom prst="rect">
            <a:avLst/>
          </a:prstGeom>
          <a:noFill/>
          <a:ln w="9525">
            <a:noFill/>
            <a:miter lim="800000"/>
            <a:headEnd/>
            <a:tailEnd/>
          </a:ln>
        </p:spPr>
        <p:txBody>
          <a:bodyPr lIns="0" tIns="21240" rIns="0" bIns="0"/>
          <a:lstStyle/>
          <a:p>
            <a:pPr marL="450850" indent="-342900" eaLnBrk="1" hangingPunct="1">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431800" y="2843733"/>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7171" name="Rectangle 2"/>
          <p:cNvSpPr>
            <a:spLocks noChangeArrowheads="1"/>
          </p:cNvSpPr>
          <p:nvPr/>
        </p:nvSpPr>
        <p:spPr bwMode="auto">
          <a:xfrm>
            <a:off x="503238" y="1768475"/>
            <a:ext cx="9070975" cy="4989513"/>
          </a:xfrm>
          <a:prstGeom prst="rect">
            <a:avLst/>
          </a:prstGeom>
          <a:noFill/>
          <a:ln w="9525">
            <a:noFill/>
            <a:miter lim="800000"/>
            <a:headEnd/>
            <a:tailEnd/>
          </a:ln>
        </p:spPr>
        <p:txBody>
          <a:bodyPr lIns="0" tIns="21240" rIns="0" bIns="0"/>
          <a:lstStyle/>
          <a:p>
            <a:pPr marL="450850" indent="-342900" eaLnBrk="1" hangingPunct="1">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pic>
        <p:nvPicPr>
          <p:cNvPr id="4" name="Picture 3" descr="app.PNG"/>
          <p:cNvPicPr>
            <a:picLocks noChangeAspect="1"/>
          </p:cNvPicPr>
          <p:nvPr/>
        </p:nvPicPr>
        <p:blipFill>
          <a:blip r:embed="rId3" cstate="print"/>
          <a:stretch>
            <a:fillRect/>
          </a:stretch>
        </p:blipFill>
        <p:spPr>
          <a:xfrm>
            <a:off x="707967" y="464850"/>
            <a:ext cx="8664691" cy="5331211"/>
          </a:xfrm>
          <a:prstGeom prst="rect">
            <a:avLst/>
          </a:prstGeom>
        </p:spPr>
      </p:pic>
      <p:sp>
        <p:nvSpPr>
          <p:cNvPr id="5" name="TextBox 4"/>
          <p:cNvSpPr txBox="1"/>
          <p:nvPr/>
        </p:nvSpPr>
        <p:spPr>
          <a:xfrm>
            <a:off x="3744168" y="6300117"/>
            <a:ext cx="2376264" cy="461665"/>
          </a:xfrm>
          <a:prstGeom prst="rect">
            <a:avLst/>
          </a:prstGeom>
          <a:noFill/>
        </p:spPr>
        <p:txBody>
          <a:bodyPr wrap="square" rtlCol="0">
            <a:spAutoFit/>
          </a:bodyPr>
          <a:lstStyle/>
          <a:p>
            <a:r>
              <a:rPr lang="en-IN" sz="2400" dirty="0" smtClean="0">
                <a:latin typeface="Times New Roman" pitchFamily="18" charset="0"/>
                <a:cs typeface="Times New Roman" pitchFamily="18" charset="0"/>
              </a:rPr>
              <a:t>app.py</a:t>
            </a:r>
            <a:endParaRPr lang="en-US" sz="2400" dirty="0">
              <a:latin typeface="Times New Roman" pitchFamily="18" charset="0"/>
              <a:cs typeface="Times New Roman"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431800" y="2843733"/>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7171" name="Rectangle 2"/>
          <p:cNvSpPr>
            <a:spLocks noChangeArrowheads="1"/>
          </p:cNvSpPr>
          <p:nvPr/>
        </p:nvSpPr>
        <p:spPr bwMode="auto">
          <a:xfrm>
            <a:off x="503238" y="1768475"/>
            <a:ext cx="9070975" cy="4989513"/>
          </a:xfrm>
          <a:prstGeom prst="rect">
            <a:avLst/>
          </a:prstGeom>
          <a:noFill/>
          <a:ln w="9525">
            <a:noFill/>
            <a:miter lim="800000"/>
            <a:headEnd/>
            <a:tailEnd/>
          </a:ln>
        </p:spPr>
        <p:txBody>
          <a:bodyPr lIns="0" tIns="21240" rIns="0" bIns="0"/>
          <a:lstStyle/>
          <a:p>
            <a:pPr marL="450850" indent="-342900" eaLnBrk="1" hangingPunct="1">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pic>
        <p:nvPicPr>
          <p:cNvPr id="4" name="Picture 3" descr="preprocessor.PNG"/>
          <p:cNvPicPr>
            <a:picLocks noChangeAspect="1"/>
          </p:cNvPicPr>
          <p:nvPr/>
        </p:nvPicPr>
        <p:blipFill>
          <a:blip r:embed="rId3" cstate="print"/>
          <a:stretch>
            <a:fillRect/>
          </a:stretch>
        </p:blipFill>
        <p:spPr>
          <a:xfrm>
            <a:off x="1325240" y="472470"/>
            <a:ext cx="7430144" cy="4675519"/>
          </a:xfrm>
          <a:prstGeom prst="rect">
            <a:avLst/>
          </a:prstGeom>
        </p:spPr>
      </p:pic>
      <p:sp>
        <p:nvSpPr>
          <p:cNvPr id="5" name="TextBox 4"/>
          <p:cNvSpPr txBox="1"/>
          <p:nvPr/>
        </p:nvSpPr>
        <p:spPr>
          <a:xfrm>
            <a:off x="3456136" y="5508029"/>
            <a:ext cx="3384376" cy="461665"/>
          </a:xfrm>
          <a:prstGeom prst="rect">
            <a:avLst/>
          </a:prstGeom>
          <a:noFill/>
        </p:spPr>
        <p:txBody>
          <a:bodyPr wrap="square" rtlCol="0">
            <a:spAutoFit/>
          </a:bodyPr>
          <a:lstStyle/>
          <a:p>
            <a:r>
              <a:rPr lang="en-IN" sz="2400" dirty="0" smtClean="0">
                <a:latin typeface="Times New Roman" pitchFamily="18" charset="0"/>
                <a:cs typeface="Times New Roman" pitchFamily="18" charset="0"/>
              </a:rPr>
              <a:t>preprocessor.py</a:t>
            </a:r>
            <a:endParaRPr lang="en-US" sz="2400" dirty="0">
              <a:latin typeface="Times New Roman" pitchFamily="18" charset="0"/>
              <a:cs typeface="Times New Roman"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431800" y="2843733"/>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7171" name="Rectangle 2"/>
          <p:cNvSpPr>
            <a:spLocks noChangeArrowheads="1"/>
          </p:cNvSpPr>
          <p:nvPr/>
        </p:nvSpPr>
        <p:spPr bwMode="auto">
          <a:xfrm>
            <a:off x="503238" y="1768475"/>
            <a:ext cx="9070975" cy="4989513"/>
          </a:xfrm>
          <a:prstGeom prst="rect">
            <a:avLst/>
          </a:prstGeom>
          <a:noFill/>
          <a:ln w="9525">
            <a:noFill/>
            <a:miter lim="800000"/>
            <a:headEnd/>
            <a:tailEnd/>
          </a:ln>
        </p:spPr>
        <p:txBody>
          <a:bodyPr lIns="0" tIns="21240" rIns="0" bIns="0"/>
          <a:lstStyle/>
          <a:p>
            <a:pPr marL="450850" indent="-342900" eaLnBrk="1" hangingPunct="1">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pic>
        <p:nvPicPr>
          <p:cNvPr id="4" name="Picture 3" descr="helper.PNG"/>
          <p:cNvPicPr>
            <a:picLocks noChangeAspect="1"/>
          </p:cNvPicPr>
          <p:nvPr/>
        </p:nvPicPr>
        <p:blipFill>
          <a:blip r:embed="rId3" cstate="print"/>
          <a:stretch>
            <a:fillRect/>
          </a:stretch>
        </p:blipFill>
        <p:spPr>
          <a:xfrm>
            <a:off x="791840" y="1259557"/>
            <a:ext cx="8477534" cy="4486167"/>
          </a:xfrm>
          <a:prstGeom prst="rect">
            <a:avLst/>
          </a:prstGeom>
        </p:spPr>
      </p:pic>
      <p:sp>
        <p:nvSpPr>
          <p:cNvPr id="5" name="TextBox 4"/>
          <p:cNvSpPr txBox="1"/>
          <p:nvPr/>
        </p:nvSpPr>
        <p:spPr>
          <a:xfrm>
            <a:off x="3888184" y="6444133"/>
            <a:ext cx="2304256" cy="461665"/>
          </a:xfrm>
          <a:prstGeom prst="rect">
            <a:avLst/>
          </a:prstGeom>
          <a:noFill/>
        </p:spPr>
        <p:txBody>
          <a:bodyPr wrap="square" rtlCol="0">
            <a:spAutoFit/>
          </a:bodyPr>
          <a:lstStyle/>
          <a:p>
            <a:r>
              <a:rPr lang="en-IN" sz="2400" dirty="0" smtClean="0">
                <a:latin typeface="Times New Roman" pitchFamily="18" charset="0"/>
                <a:cs typeface="Times New Roman" pitchFamily="18" charset="0"/>
              </a:rPr>
              <a:t>helper.py</a:t>
            </a:r>
            <a:endParaRPr lang="en-US" sz="2400" dirty="0">
              <a:latin typeface="Times New Roman" pitchFamily="18" charset="0"/>
              <a:cs typeface="Times New Roman"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431800" y="2843733"/>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smtClean="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4.Results</a:t>
            </a: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7171" name="Rectangle 2"/>
          <p:cNvSpPr>
            <a:spLocks noChangeArrowheads="1"/>
          </p:cNvSpPr>
          <p:nvPr/>
        </p:nvSpPr>
        <p:spPr bwMode="auto">
          <a:xfrm>
            <a:off x="503238" y="1768475"/>
            <a:ext cx="9070975" cy="4989513"/>
          </a:xfrm>
          <a:prstGeom prst="rect">
            <a:avLst/>
          </a:prstGeom>
          <a:noFill/>
          <a:ln w="9525">
            <a:noFill/>
            <a:miter lim="800000"/>
            <a:headEnd/>
            <a:tailEnd/>
          </a:ln>
        </p:spPr>
        <p:txBody>
          <a:bodyPr lIns="0" tIns="21240" rIns="0" bIns="0"/>
          <a:lstStyle/>
          <a:p>
            <a:pPr marL="450850" indent="-342900" eaLnBrk="1" hangingPunct="1">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431800" y="2843733"/>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7171" name="Rectangle 2"/>
          <p:cNvSpPr>
            <a:spLocks noChangeArrowheads="1"/>
          </p:cNvSpPr>
          <p:nvPr/>
        </p:nvSpPr>
        <p:spPr bwMode="auto">
          <a:xfrm>
            <a:off x="503238" y="1768475"/>
            <a:ext cx="9070975" cy="4989513"/>
          </a:xfrm>
          <a:prstGeom prst="rect">
            <a:avLst/>
          </a:prstGeom>
          <a:noFill/>
          <a:ln w="9525">
            <a:noFill/>
            <a:miter lim="800000"/>
            <a:headEnd/>
            <a:tailEnd/>
          </a:ln>
        </p:spPr>
        <p:txBody>
          <a:bodyPr lIns="0" tIns="21240" rIns="0" bIns="0"/>
          <a:lstStyle/>
          <a:p>
            <a:pPr marL="450850" indent="-342900" eaLnBrk="1" hangingPunct="1">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pic>
        <p:nvPicPr>
          <p:cNvPr id="4" name="Picture 3" descr="Interface.PNG"/>
          <p:cNvPicPr>
            <a:picLocks noChangeAspect="1"/>
          </p:cNvPicPr>
          <p:nvPr/>
        </p:nvPicPr>
        <p:blipFill>
          <a:blip r:embed="rId3" cstate="print"/>
          <a:stretch>
            <a:fillRect/>
          </a:stretch>
        </p:blipFill>
        <p:spPr>
          <a:xfrm>
            <a:off x="863848" y="1331565"/>
            <a:ext cx="8496696" cy="4924565"/>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431800" y="2843733"/>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7171" name="Rectangle 2"/>
          <p:cNvSpPr>
            <a:spLocks noChangeArrowheads="1"/>
          </p:cNvSpPr>
          <p:nvPr/>
        </p:nvSpPr>
        <p:spPr bwMode="auto">
          <a:xfrm>
            <a:off x="503238" y="1768475"/>
            <a:ext cx="9070975" cy="4989513"/>
          </a:xfrm>
          <a:prstGeom prst="rect">
            <a:avLst/>
          </a:prstGeom>
          <a:noFill/>
          <a:ln w="9525">
            <a:noFill/>
            <a:miter lim="800000"/>
            <a:headEnd/>
            <a:tailEnd/>
          </a:ln>
        </p:spPr>
        <p:txBody>
          <a:bodyPr lIns="0" tIns="21240" rIns="0" bIns="0"/>
          <a:lstStyle/>
          <a:p>
            <a:pPr marL="450850" indent="-342900" eaLnBrk="1" hangingPunct="1">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pic>
        <p:nvPicPr>
          <p:cNvPr id="5" name="Picture 4" descr="Top Stats.PNG"/>
          <p:cNvPicPr>
            <a:picLocks noChangeAspect="1"/>
          </p:cNvPicPr>
          <p:nvPr/>
        </p:nvPicPr>
        <p:blipFill>
          <a:blip r:embed="rId3" cstate="print"/>
          <a:stretch>
            <a:fillRect/>
          </a:stretch>
        </p:blipFill>
        <p:spPr>
          <a:xfrm>
            <a:off x="1079872" y="755501"/>
            <a:ext cx="3686255" cy="1584176"/>
          </a:xfrm>
          <a:prstGeom prst="rect">
            <a:avLst/>
          </a:prstGeom>
        </p:spPr>
      </p:pic>
      <p:pic>
        <p:nvPicPr>
          <p:cNvPr id="6" name="Picture 5" descr="Monthly Timeline.PNG"/>
          <p:cNvPicPr>
            <a:picLocks noChangeAspect="1"/>
          </p:cNvPicPr>
          <p:nvPr/>
        </p:nvPicPr>
        <p:blipFill>
          <a:blip r:embed="rId4" cstate="print"/>
          <a:stretch>
            <a:fillRect/>
          </a:stretch>
        </p:blipFill>
        <p:spPr>
          <a:xfrm>
            <a:off x="1079872" y="2627709"/>
            <a:ext cx="3153473" cy="3029479"/>
          </a:xfrm>
          <a:prstGeom prst="rect">
            <a:avLst/>
          </a:prstGeom>
        </p:spPr>
      </p:pic>
      <p:pic>
        <p:nvPicPr>
          <p:cNvPr id="7" name="Picture 6" descr="Daliy Timeline.PNG"/>
          <p:cNvPicPr>
            <a:picLocks noChangeAspect="1"/>
          </p:cNvPicPr>
          <p:nvPr/>
        </p:nvPicPr>
        <p:blipFill>
          <a:blip r:embed="rId5" cstate="print"/>
          <a:stretch>
            <a:fillRect/>
          </a:stretch>
        </p:blipFill>
        <p:spPr>
          <a:xfrm>
            <a:off x="5688384" y="683493"/>
            <a:ext cx="3076426" cy="2833017"/>
          </a:xfrm>
          <a:prstGeom prst="rect">
            <a:avLst/>
          </a:prstGeom>
        </p:spPr>
      </p:pic>
      <p:pic>
        <p:nvPicPr>
          <p:cNvPr id="8" name="Picture 7" descr="Activity Map.PNG"/>
          <p:cNvPicPr>
            <a:picLocks noChangeAspect="1"/>
          </p:cNvPicPr>
          <p:nvPr/>
        </p:nvPicPr>
        <p:blipFill>
          <a:blip r:embed="rId6" cstate="print"/>
          <a:stretch>
            <a:fillRect/>
          </a:stretch>
        </p:blipFill>
        <p:spPr>
          <a:xfrm>
            <a:off x="5400352" y="3563813"/>
            <a:ext cx="3596952" cy="228238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ChangeArrowheads="1"/>
          </p:cNvSpPr>
          <p:nvPr/>
        </p:nvSpPr>
        <p:spPr bwMode="auto">
          <a:xfrm>
            <a:off x="431800" y="395461"/>
            <a:ext cx="9070975" cy="546735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WhatsApp Chat Analysis</a:t>
            </a:r>
          </a:p>
          <a:p>
            <a:pPr algn="ctr" eaLnBrk="1" fontAlgn="auto" hangingPunct="1">
              <a:spcBef>
                <a:spcPts val="0"/>
              </a:spcBef>
              <a:spcAft>
                <a:spcPts val="0"/>
              </a:spcAft>
              <a:defRPr/>
            </a:pPr>
            <a:r>
              <a:rPr lang="en-IN" altLang="en-US" sz="3600" dirty="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IN" altLang="en-US" sz="3200" dirty="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3200" b="1" dirty="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Kiran Suryawanshi – 19104035</a:t>
            </a:r>
          </a:p>
          <a:p>
            <a:pPr algn="ctr" eaLnBrk="1" fontAlgn="auto" hangingPunct="1">
              <a:spcBef>
                <a:spcPts val="0"/>
              </a:spcBef>
              <a:spcAft>
                <a:spcPts val="0"/>
              </a:spcAft>
              <a:defRPr/>
            </a:pPr>
            <a:r>
              <a:rPr lang="en-IN" altLang="en-US" sz="3200" b="1" dirty="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Mayuresh Prabhu – 19104051</a:t>
            </a:r>
          </a:p>
          <a:p>
            <a:pPr algn="ctr" eaLnBrk="1" fontAlgn="auto" hangingPunct="1">
              <a:spcBef>
                <a:spcPts val="0"/>
              </a:spcBef>
              <a:spcAft>
                <a:spcPts val="0"/>
              </a:spcAft>
              <a:defRPr/>
            </a:pPr>
            <a:r>
              <a:rPr lang="en-IN" altLang="en-US" sz="3200" b="1" dirty="0" err="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Tanmay</a:t>
            </a:r>
            <a:r>
              <a:rPr lang="en-IN" altLang="en-US" sz="3200" b="1" dirty="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altLang="en-US" sz="3200" b="1" dirty="0" err="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Doshi</a:t>
            </a:r>
            <a:r>
              <a:rPr lang="en-IN" altLang="en-US" sz="3200" b="1" dirty="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-19104024</a:t>
            </a:r>
          </a:p>
          <a:p>
            <a:pPr algn="ctr" eaLnBrk="1" fontAlgn="auto" hangingPunct="1">
              <a:spcBef>
                <a:spcPts val="0"/>
              </a:spcBef>
              <a:spcAft>
                <a:spcPts val="0"/>
              </a:spcAft>
              <a:defRPr/>
            </a:pPr>
            <a:endParaRPr lang="en-IN" altLang="en-US" sz="3200" dirty="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800" b="1" dirty="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Project Guide</a:t>
            </a:r>
          </a:p>
          <a:p>
            <a:pPr algn="ctr" eaLnBrk="1" fontAlgn="auto" hangingPunct="1">
              <a:spcBef>
                <a:spcPts val="0"/>
              </a:spcBef>
              <a:spcAft>
                <a:spcPts val="0"/>
              </a:spcAft>
              <a:defRPr/>
            </a:pPr>
            <a:r>
              <a:rPr lang="en-IN" altLang="en-US"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 </a:t>
            </a:r>
            <a:r>
              <a:rPr lang="en-IN" altLang="en-US" sz="2400" b="1" dirty="0" err="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Shafaque</a:t>
            </a:r>
            <a:r>
              <a:rPr lang="en-IN" altLang="en-US"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altLang="en-US" sz="2400" b="1" dirty="0" err="1"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Syed</a:t>
            </a:r>
            <a:r>
              <a:rPr lang="en-IN" altLang="en-US"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431800" y="2843733"/>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7171" name="Rectangle 2"/>
          <p:cNvSpPr>
            <a:spLocks noChangeArrowheads="1"/>
          </p:cNvSpPr>
          <p:nvPr/>
        </p:nvSpPr>
        <p:spPr bwMode="auto">
          <a:xfrm>
            <a:off x="503238" y="1768475"/>
            <a:ext cx="9070975" cy="4989513"/>
          </a:xfrm>
          <a:prstGeom prst="rect">
            <a:avLst/>
          </a:prstGeom>
          <a:noFill/>
          <a:ln w="9525">
            <a:noFill/>
            <a:miter lim="800000"/>
            <a:headEnd/>
            <a:tailEnd/>
          </a:ln>
        </p:spPr>
        <p:txBody>
          <a:bodyPr lIns="0" tIns="21240" rIns="0" bIns="0"/>
          <a:lstStyle/>
          <a:p>
            <a:pPr marL="450850" indent="-342900" eaLnBrk="1" hangingPunct="1">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pic>
        <p:nvPicPr>
          <p:cNvPr id="9" name="Picture 8" descr="Weekly Activity Map.PNG"/>
          <p:cNvPicPr>
            <a:picLocks noChangeAspect="1"/>
          </p:cNvPicPr>
          <p:nvPr/>
        </p:nvPicPr>
        <p:blipFill>
          <a:blip r:embed="rId3" cstate="print"/>
          <a:stretch>
            <a:fillRect/>
          </a:stretch>
        </p:blipFill>
        <p:spPr>
          <a:xfrm>
            <a:off x="1223888" y="827509"/>
            <a:ext cx="3002934" cy="2535811"/>
          </a:xfrm>
          <a:prstGeom prst="rect">
            <a:avLst/>
          </a:prstGeom>
        </p:spPr>
      </p:pic>
      <p:pic>
        <p:nvPicPr>
          <p:cNvPr id="10" name="Picture 9" descr="Most Busy User.PNG"/>
          <p:cNvPicPr>
            <a:picLocks noChangeAspect="1"/>
          </p:cNvPicPr>
          <p:nvPr/>
        </p:nvPicPr>
        <p:blipFill>
          <a:blip r:embed="rId4" cstate="print"/>
          <a:stretch>
            <a:fillRect/>
          </a:stretch>
        </p:blipFill>
        <p:spPr>
          <a:xfrm>
            <a:off x="4536256" y="827509"/>
            <a:ext cx="4660387" cy="2561246"/>
          </a:xfrm>
          <a:prstGeom prst="rect">
            <a:avLst/>
          </a:prstGeom>
        </p:spPr>
      </p:pic>
      <p:pic>
        <p:nvPicPr>
          <p:cNvPr id="11" name="Picture 10" descr="Word Cloud.PNG"/>
          <p:cNvPicPr>
            <a:picLocks noChangeAspect="1"/>
          </p:cNvPicPr>
          <p:nvPr/>
        </p:nvPicPr>
        <p:blipFill>
          <a:blip r:embed="rId5" cstate="print"/>
          <a:stretch>
            <a:fillRect/>
          </a:stretch>
        </p:blipFill>
        <p:spPr>
          <a:xfrm>
            <a:off x="1295896" y="3419797"/>
            <a:ext cx="3240801" cy="3312342"/>
          </a:xfrm>
          <a:prstGeom prst="rect">
            <a:avLst/>
          </a:prstGeom>
        </p:spPr>
      </p:pic>
      <p:pic>
        <p:nvPicPr>
          <p:cNvPr id="12" name="Picture 11" descr="Most Common Words.PNG"/>
          <p:cNvPicPr>
            <a:picLocks noChangeAspect="1"/>
          </p:cNvPicPr>
          <p:nvPr/>
        </p:nvPicPr>
        <p:blipFill>
          <a:blip r:embed="rId6" cstate="print"/>
          <a:stretch>
            <a:fillRect/>
          </a:stretch>
        </p:blipFill>
        <p:spPr>
          <a:xfrm>
            <a:off x="5040312" y="3779837"/>
            <a:ext cx="3807536" cy="2868014"/>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431800" y="2843733"/>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7171" name="Rectangle 2"/>
          <p:cNvSpPr>
            <a:spLocks noChangeArrowheads="1"/>
          </p:cNvSpPr>
          <p:nvPr/>
        </p:nvSpPr>
        <p:spPr bwMode="auto">
          <a:xfrm>
            <a:off x="503238" y="1768475"/>
            <a:ext cx="9070975" cy="4989513"/>
          </a:xfrm>
          <a:prstGeom prst="rect">
            <a:avLst/>
          </a:prstGeom>
          <a:noFill/>
          <a:ln w="9525">
            <a:noFill/>
            <a:miter lim="800000"/>
            <a:headEnd/>
            <a:tailEnd/>
          </a:ln>
        </p:spPr>
        <p:txBody>
          <a:bodyPr lIns="0" tIns="21240" rIns="0" bIns="0"/>
          <a:lstStyle/>
          <a:p>
            <a:pPr marL="450850" indent="-342900" eaLnBrk="1" hangingPunct="1">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pic>
        <p:nvPicPr>
          <p:cNvPr id="8" name="Picture 7" descr="Emoji Analysis.PNG"/>
          <p:cNvPicPr>
            <a:picLocks noChangeAspect="1"/>
          </p:cNvPicPr>
          <p:nvPr/>
        </p:nvPicPr>
        <p:blipFill>
          <a:blip r:embed="rId3" cstate="print"/>
          <a:stretch>
            <a:fillRect/>
          </a:stretch>
        </p:blipFill>
        <p:spPr>
          <a:xfrm>
            <a:off x="1727944" y="683493"/>
            <a:ext cx="6904319" cy="3955123"/>
          </a:xfrm>
          <a:prstGeom prst="rect">
            <a:avLst/>
          </a:prstGeom>
        </p:spPr>
      </p:pic>
      <p:pic>
        <p:nvPicPr>
          <p:cNvPr id="13" name="Picture 12" descr="Sentiment Prediction.PNG"/>
          <p:cNvPicPr>
            <a:picLocks noChangeAspect="1"/>
          </p:cNvPicPr>
          <p:nvPr/>
        </p:nvPicPr>
        <p:blipFill>
          <a:blip r:embed="rId4" cstate="print"/>
          <a:stretch>
            <a:fillRect/>
          </a:stretch>
        </p:blipFill>
        <p:spPr>
          <a:xfrm>
            <a:off x="2015976" y="4715941"/>
            <a:ext cx="6469941" cy="1585097"/>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431800" y="2843733"/>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smtClean="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5.Conclusion and Future Scope</a:t>
            </a: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7171" name="Rectangle 2"/>
          <p:cNvSpPr>
            <a:spLocks noChangeArrowheads="1"/>
          </p:cNvSpPr>
          <p:nvPr/>
        </p:nvSpPr>
        <p:spPr bwMode="auto">
          <a:xfrm>
            <a:off x="503238" y="1768475"/>
            <a:ext cx="9070975" cy="4989513"/>
          </a:xfrm>
          <a:prstGeom prst="rect">
            <a:avLst/>
          </a:prstGeom>
          <a:noFill/>
          <a:ln w="9525">
            <a:noFill/>
            <a:miter lim="800000"/>
            <a:headEnd/>
            <a:tailEnd/>
          </a:ln>
        </p:spPr>
        <p:txBody>
          <a:bodyPr lIns="0" tIns="21240" rIns="0" bIns="0"/>
          <a:lstStyle/>
          <a:p>
            <a:pPr marL="450850" indent="-342900" eaLnBrk="1" hangingPunct="1">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13315" name="Rectangle 2"/>
          <p:cNvSpPr>
            <a:spLocks noChangeArrowheads="1"/>
          </p:cNvSpPr>
          <p:nvPr/>
        </p:nvSpPr>
        <p:spPr bwMode="auto">
          <a:xfrm>
            <a:off x="503238" y="1563688"/>
            <a:ext cx="9070975" cy="5194300"/>
          </a:xfrm>
          <a:prstGeom prst="rect">
            <a:avLst/>
          </a:prstGeom>
          <a:noFill/>
          <a:ln w="9525">
            <a:noFill/>
            <a:miter lim="800000"/>
            <a:headEnd/>
            <a:tailEnd/>
          </a:ln>
        </p:spPr>
        <p:txBody>
          <a:bodyPr lIns="0" tIns="21240" rIns="0" bIns="0"/>
          <a:lstStyle/>
          <a:p>
            <a:pPr marL="107950" eaLnBrk="1" hangingPunct="1">
              <a:lnSpc>
                <a:spcPct val="93000"/>
              </a:lnSpc>
              <a:spcAft>
                <a:spcPts val="14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sp>
        <p:nvSpPr>
          <p:cNvPr id="6" name="TextBox 5"/>
          <p:cNvSpPr txBox="1"/>
          <p:nvPr/>
        </p:nvSpPr>
        <p:spPr>
          <a:xfrm>
            <a:off x="431800" y="611485"/>
            <a:ext cx="9289032" cy="6988067"/>
          </a:xfrm>
          <a:prstGeom prst="rect">
            <a:avLst/>
          </a:prstGeom>
          <a:noFill/>
        </p:spPr>
        <p:txBody>
          <a:bodyPr wrap="square" rtlCol="0">
            <a:spAutoFit/>
          </a:bodyPr>
          <a:lstStyle/>
          <a:p>
            <a:pPr marL="457200" indent="-342360">
              <a:lnSpc>
                <a:spcPct val="115000"/>
              </a:lnSpc>
              <a:buClr>
                <a:srgbClr val="000000"/>
              </a:buClr>
            </a:pPr>
            <a:endParaRPr lang="en-IN" spc="-1" dirty="0" smtClean="0">
              <a:solidFill>
                <a:srgbClr val="000000"/>
              </a:solidFill>
              <a:latin typeface="Old Standard TT"/>
              <a:ea typeface="Old Standard TT"/>
            </a:endParaRPr>
          </a:p>
          <a:p>
            <a:pPr marL="457200" indent="-342360">
              <a:lnSpc>
                <a:spcPct val="115000"/>
              </a:lnSpc>
              <a:buClr>
                <a:srgbClr val="000000"/>
              </a:buClr>
            </a:pPr>
            <a:r>
              <a:rPr lang="en-IN" sz="2800" b="1" spc="-1" dirty="0" smtClean="0">
                <a:solidFill>
                  <a:srgbClr val="000000"/>
                </a:solidFill>
                <a:latin typeface="Times New Roman" pitchFamily="18" charset="0"/>
                <a:ea typeface="Old Standard TT"/>
                <a:cs typeface="Times New Roman" pitchFamily="18" charset="0"/>
              </a:rPr>
              <a:t>5.1  Conclusion:</a:t>
            </a:r>
          </a:p>
          <a:p>
            <a:pPr marL="457200" indent="-342360">
              <a:lnSpc>
                <a:spcPct val="115000"/>
              </a:lnSpc>
              <a:buClr>
                <a:srgbClr val="000000"/>
              </a:buClr>
              <a:buFont typeface="Old Standard TT"/>
              <a:buChar char="●"/>
            </a:pPr>
            <a:r>
              <a:rPr lang="en-IN" sz="2000" spc="-1" dirty="0" smtClean="0">
                <a:solidFill>
                  <a:srgbClr val="000000"/>
                </a:solidFill>
                <a:latin typeface="Times New Roman" pitchFamily="18" charset="0"/>
                <a:ea typeface="Old Standard TT"/>
                <a:cs typeface="Times New Roman" pitchFamily="18" charset="0"/>
              </a:rPr>
              <a:t>In Conclusion, it can be said that the capabilities of the  </a:t>
            </a:r>
            <a:r>
              <a:rPr lang="en-IN" sz="2000" spc="-1" dirty="0" err="1" smtClean="0">
                <a:solidFill>
                  <a:srgbClr val="000000"/>
                </a:solidFill>
                <a:latin typeface="Times New Roman" pitchFamily="18" charset="0"/>
                <a:ea typeface="Old Standard TT"/>
                <a:cs typeface="Times New Roman" pitchFamily="18" charset="0"/>
              </a:rPr>
              <a:t>WhatsApp</a:t>
            </a:r>
            <a:r>
              <a:rPr lang="en-IN" sz="2000" spc="-1" dirty="0" smtClean="0">
                <a:solidFill>
                  <a:srgbClr val="000000"/>
                </a:solidFill>
                <a:latin typeface="Times New Roman" pitchFamily="18" charset="0"/>
                <a:ea typeface="Old Standard TT"/>
                <a:cs typeface="Times New Roman" pitchFamily="18" charset="0"/>
              </a:rPr>
              <a:t> application and the power of the python programming language in implementing whatever network data analysis intended, cannot be overemphasized.</a:t>
            </a:r>
          </a:p>
          <a:p>
            <a:pPr marL="457200" indent="-342360">
              <a:lnSpc>
                <a:spcPct val="115000"/>
              </a:lnSpc>
              <a:buClr>
                <a:srgbClr val="000000"/>
              </a:buClr>
              <a:buFont typeface="Old Standard TT"/>
              <a:buChar char="●"/>
            </a:pPr>
            <a:r>
              <a:rPr lang="en-IN" sz="2000" spc="-1" dirty="0" smtClean="0">
                <a:solidFill>
                  <a:srgbClr val="000000"/>
                </a:solidFill>
                <a:latin typeface="Times New Roman" pitchFamily="18" charset="0"/>
                <a:ea typeface="Old Standard TT"/>
                <a:cs typeface="Times New Roman" pitchFamily="18" charset="0"/>
              </a:rPr>
              <a:t>This project was able to create an analysis of a </a:t>
            </a:r>
            <a:r>
              <a:rPr lang="en-IN" sz="2000" spc="-1" dirty="0" err="1" smtClean="0">
                <a:solidFill>
                  <a:srgbClr val="000000"/>
                </a:solidFill>
                <a:latin typeface="Times New Roman" pitchFamily="18" charset="0"/>
                <a:ea typeface="Old Standard TT"/>
                <a:cs typeface="Times New Roman" pitchFamily="18" charset="0"/>
              </a:rPr>
              <a:t>WhatsApp</a:t>
            </a:r>
            <a:r>
              <a:rPr lang="en-IN" sz="2000" spc="-1" dirty="0" smtClean="0">
                <a:solidFill>
                  <a:srgbClr val="000000"/>
                </a:solidFill>
                <a:latin typeface="Times New Roman" pitchFamily="18" charset="0"/>
                <a:ea typeface="Old Standard TT"/>
                <a:cs typeface="Times New Roman" pitchFamily="18" charset="0"/>
              </a:rPr>
              <a:t> group chat and visual representation of chats(</a:t>
            </a:r>
            <a:r>
              <a:rPr lang="en-IN" sz="2000" spc="-1" dirty="0" err="1" smtClean="0">
                <a:solidFill>
                  <a:srgbClr val="000000"/>
                </a:solidFill>
                <a:latin typeface="Times New Roman" pitchFamily="18" charset="0"/>
                <a:ea typeface="Old Standard TT"/>
                <a:cs typeface="Times New Roman" pitchFamily="18" charset="0"/>
              </a:rPr>
              <a:t>i.e</a:t>
            </a:r>
            <a:r>
              <a:rPr lang="en-IN" sz="2000" spc="-1" dirty="0" smtClean="0">
                <a:solidFill>
                  <a:srgbClr val="000000"/>
                </a:solidFill>
                <a:latin typeface="Times New Roman" pitchFamily="18" charset="0"/>
                <a:ea typeface="Old Standard TT"/>
                <a:cs typeface="Times New Roman" pitchFamily="18" charset="0"/>
              </a:rPr>
              <a:t> which are most active </a:t>
            </a:r>
            <a:r>
              <a:rPr lang="en-IN" sz="2000" spc="-1" dirty="0" err="1" smtClean="0">
                <a:solidFill>
                  <a:srgbClr val="000000"/>
                </a:solidFill>
                <a:latin typeface="Times New Roman" pitchFamily="18" charset="0"/>
                <a:ea typeface="Old Standard TT"/>
                <a:cs typeface="Times New Roman" pitchFamily="18" charset="0"/>
              </a:rPr>
              <a:t>participant,total</a:t>
            </a:r>
            <a:r>
              <a:rPr lang="en-IN" sz="2000" spc="-1" dirty="0" smtClean="0">
                <a:solidFill>
                  <a:srgbClr val="000000"/>
                </a:solidFill>
                <a:latin typeface="Times New Roman" pitchFamily="18" charset="0"/>
                <a:ea typeface="Old Standard TT"/>
                <a:cs typeface="Times New Roman" pitchFamily="18" charset="0"/>
              </a:rPr>
              <a:t> count of messages, </a:t>
            </a:r>
            <a:r>
              <a:rPr lang="en-IN" sz="2000" spc="-1" dirty="0" err="1" smtClean="0">
                <a:solidFill>
                  <a:srgbClr val="000000"/>
                </a:solidFill>
                <a:latin typeface="Times New Roman" pitchFamily="18" charset="0"/>
                <a:ea typeface="Old Standard TT"/>
                <a:cs typeface="Times New Roman" pitchFamily="18" charset="0"/>
              </a:rPr>
              <a:t>wordcloud</a:t>
            </a:r>
            <a:r>
              <a:rPr lang="en-IN" sz="2000" spc="-1" dirty="0" smtClean="0">
                <a:solidFill>
                  <a:srgbClr val="000000"/>
                </a:solidFill>
                <a:latin typeface="Times New Roman" pitchFamily="18" charset="0"/>
                <a:ea typeface="Old Standard TT"/>
                <a:cs typeface="Times New Roman" pitchFamily="18" charset="0"/>
              </a:rPr>
              <a:t> of chats).               </a:t>
            </a:r>
            <a:endParaRPr lang="en-IN" sz="2000" spc="-1" dirty="0" smtClean="0">
              <a:latin typeface="Times New Roman" pitchFamily="18" charset="0"/>
              <a:cs typeface="Times New Roman" pitchFamily="18" charset="0"/>
            </a:endParaRPr>
          </a:p>
          <a:p>
            <a:pPr marL="457200" indent="-342360">
              <a:lnSpc>
                <a:spcPct val="115000"/>
              </a:lnSpc>
              <a:buClr>
                <a:srgbClr val="000000"/>
              </a:buClr>
              <a:buFont typeface="Old Standard TT"/>
              <a:buChar char="●"/>
            </a:pPr>
            <a:r>
              <a:rPr lang="en-IN" sz="2000" spc="-1" dirty="0" smtClean="0">
                <a:solidFill>
                  <a:srgbClr val="000000"/>
                </a:solidFill>
                <a:latin typeface="Times New Roman" pitchFamily="18" charset="0"/>
                <a:ea typeface="Old Standard TT"/>
                <a:cs typeface="Times New Roman" pitchFamily="18" charset="0"/>
              </a:rPr>
              <a:t>On Series note, this System has the ability to analyze any </a:t>
            </a:r>
            <a:r>
              <a:rPr lang="en-IN" sz="2000" spc="-1" dirty="0" err="1" smtClean="0">
                <a:solidFill>
                  <a:srgbClr val="000000"/>
                </a:solidFill>
                <a:latin typeface="Times New Roman" pitchFamily="18" charset="0"/>
                <a:ea typeface="Old Standard TT"/>
                <a:cs typeface="Times New Roman" pitchFamily="18" charset="0"/>
              </a:rPr>
              <a:t>WhatsApp</a:t>
            </a:r>
            <a:r>
              <a:rPr lang="en-IN" sz="2000" spc="-1" dirty="0" smtClean="0">
                <a:solidFill>
                  <a:srgbClr val="000000"/>
                </a:solidFill>
                <a:latin typeface="Times New Roman" pitchFamily="18" charset="0"/>
                <a:ea typeface="Old Standard TT"/>
                <a:cs typeface="Times New Roman" pitchFamily="18" charset="0"/>
              </a:rPr>
              <a:t> group data input into it.</a:t>
            </a:r>
          </a:p>
          <a:p>
            <a:pPr marL="457200" indent="-342360">
              <a:lnSpc>
                <a:spcPct val="115000"/>
              </a:lnSpc>
              <a:buClr>
                <a:srgbClr val="000000"/>
              </a:buClr>
            </a:pPr>
            <a:r>
              <a:rPr lang="en-IN" sz="2000" spc="-1" dirty="0" smtClean="0">
                <a:solidFill>
                  <a:srgbClr val="000000"/>
                </a:solidFill>
                <a:latin typeface="Times New Roman" pitchFamily="18" charset="0"/>
                <a:ea typeface="Old Standard TT"/>
                <a:cs typeface="Times New Roman" pitchFamily="18" charset="0"/>
              </a:rPr>
              <a:t>  </a:t>
            </a:r>
          </a:p>
          <a:p>
            <a:pPr marL="457200" indent="-342360">
              <a:lnSpc>
                <a:spcPct val="115000"/>
              </a:lnSpc>
              <a:buClr>
                <a:srgbClr val="000000"/>
              </a:buClr>
            </a:pPr>
            <a:r>
              <a:rPr lang="en-IN" sz="2800" b="1" spc="-1" dirty="0" smtClean="0">
                <a:solidFill>
                  <a:srgbClr val="000000"/>
                </a:solidFill>
                <a:latin typeface="Times New Roman" pitchFamily="18" charset="0"/>
                <a:ea typeface="Old Standard TT"/>
                <a:cs typeface="Times New Roman" pitchFamily="18" charset="0"/>
              </a:rPr>
              <a:t>5.2  Future Scope:     </a:t>
            </a:r>
          </a:p>
          <a:p>
            <a:pPr marL="457200" indent="-342360">
              <a:lnSpc>
                <a:spcPct val="115000"/>
              </a:lnSpc>
              <a:buClr>
                <a:srgbClr val="000000"/>
              </a:buClr>
              <a:buFont typeface="Old Standard TT"/>
              <a:buChar char="●"/>
            </a:pPr>
            <a:r>
              <a:rPr lang="en-IN" sz="2000" spc="-1" dirty="0" smtClean="0">
                <a:solidFill>
                  <a:srgbClr val="000000"/>
                </a:solidFill>
                <a:latin typeface="Times New Roman" pitchFamily="18" charset="0"/>
                <a:ea typeface="Old Standard TT"/>
                <a:cs typeface="Times New Roman" pitchFamily="18" charset="0"/>
              </a:rPr>
              <a:t>The Application can be upgraded to perform Topic </a:t>
            </a:r>
            <a:r>
              <a:rPr lang="en-IN" sz="2000" spc="-1" dirty="0" err="1" smtClean="0">
                <a:solidFill>
                  <a:srgbClr val="000000"/>
                </a:solidFill>
                <a:latin typeface="Times New Roman" pitchFamily="18" charset="0"/>
                <a:ea typeface="Old Standard TT"/>
                <a:cs typeface="Times New Roman" pitchFamily="18" charset="0"/>
              </a:rPr>
              <a:t>Modeling</a:t>
            </a:r>
            <a:r>
              <a:rPr lang="en-IN" sz="2000" spc="-1" dirty="0" smtClean="0">
                <a:solidFill>
                  <a:srgbClr val="000000"/>
                </a:solidFill>
                <a:latin typeface="Times New Roman" pitchFamily="18" charset="0"/>
                <a:ea typeface="Old Standard TT"/>
                <a:cs typeface="Times New Roman" pitchFamily="18" charset="0"/>
              </a:rPr>
              <a:t>(</a:t>
            </a:r>
            <a:r>
              <a:rPr lang="en-IN" sz="2000" spc="-1" dirty="0" err="1" smtClean="0">
                <a:solidFill>
                  <a:srgbClr val="000000"/>
                </a:solidFill>
                <a:latin typeface="Times New Roman" pitchFamily="18" charset="0"/>
                <a:ea typeface="Old Standard TT"/>
                <a:cs typeface="Times New Roman" pitchFamily="18" charset="0"/>
              </a:rPr>
              <a:t>i.e</a:t>
            </a:r>
            <a:r>
              <a:rPr lang="en-IN" sz="2000" spc="-1" dirty="0" smtClean="0">
                <a:solidFill>
                  <a:srgbClr val="000000"/>
                </a:solidFill>
                <a:latin typeface="Times New Roman" pitchFamily="18" charset="0"/>
                <a:ea typeface="Old Standard TT"/>
                <a:cs typeface="Times New Roman" pitchFamily="18" charset="0"/>
              </a:rPr>
              <a:t> topic of the chat can be decided using contents). </a:t>
            </a:r>
          </a:p>
          <a:p>
            <a:pPr marL="457200" indent="-342360">
              <a:lnSpc>
                <a:spcPct val="115000"/>
              </a:lnSpc>
              <a:buClr>
                <a:srgbClr val="000000"/>
              </a:buClr>
              <a:buFont typeface="Old Standard TT"/>
              <a:buChar char="●"/>
            </a:pPr>
            <a:r>
              <a:rPr lang="en-IN" sz="2000" spc="-1" dirty="0" smtClean="0">
                <a:solidFill>
                  <a:srgbClr val="000000"/>
                </a:solidFill>
                <a:latin typeface="Times New Roman" pitchFamily="18" charset="0"/>
                <a:ea typeface="Old Standard TT"/>
                <a:cs typeface="Times New Roman" pitchFamily="18" charset="0"/>
              </a:rPr>
              <a:t>It can also be upgraded to perform sentiment analysis on images using image processing.   </a:t>
            </a:r>
            <a:endParaRPr lang="en-IN" sz="2000" spc="-1" dirty="0" smtClean="0">
              <a:solidFill>
                <a:srgbClr val="000000"/>
              </a:solidFill>
              <a:latin typeface="Times New Roman" pitchFamily="18" charset="0"/>
              <a:ea typeface="Old Standard TT"/>
              <a:cs typeface="Times New Roman" pitchFamily="18" charset="0"/>
            </a:endParaRPr>
          </a:p>
          <a:p>
            <a:pPr marL="457200" indent="-342360">
              <a:lnSpc>
                <a:spcPct val="115000"/>
              </a:lnSpc>
              <a:buClr>
                <a:srgbClr val="000000"/>
              </a:buClr>
              <a:buFont typeface="Old Standard TT"/>
              <a:buChar char="●"/>
            </a:pPr>
            <a:r>
              <a:rPr lang="en-IN" sz="2000" spc="-1" dirty="0" smtClean="0">
                <a:solidFill>
                  <a:srgbClr val="000000"/>
                </a:solidFill>
                <a:latin typeface="Times New Roman" pitchFamily="18" charset="0"/>
                <a:ea typeface="Old Standard TT"/>
                <a:cs typeface="Times New Roman" pitchFamily="18" charset="0"/>
              </a:rPr>
              <a:t>Since our application is only analyzing </a:t>
            </a:r>
            <a:r>
              <a:rPr lang="en-IN" sz="2000" spc="-1" dirty="0" err="1" smtClean="0">
                <a:solidFill>
                  <a:srgbClr val="000000"/>
                </a:solidFill>
                <a:latin typeface="Times New Roman" pitchFamily="18" charset="0"/>
                <a:ea typeface="Old Standard TT"/>
                <a:cs typeface="Times New Roman" pitchFamily="18" charset="0"/>
              </a:rPr>
              <a:t>english</a:t>
            </a:r>
            <a:r>
              <a:rPr lang="en-IN" sz="2000" spc="-1" dirty="0" smtClean="0">
                <a:solidFill>
                  <a:srgbClr val="000000"/>
                </a:solidFill>
                <a:latin typeface="Times New Roman" pitchFamily="18" charset="0"/>
                <a:ea typeface="Old Standard TT"/>
                <a:cs typeface="Times New Roman" pitchFamily="18" charset="0"/>
              </a:rPr>
              <a:t> text for sentiment prediction we can further upgrade it for regional languages.</a:t>
            </a:r>
            <a:r>
              <a:rPr lang="en-IN" sz="2000" spc="-1" dirty="0" smtClean="0">
                <a:solidFill>
                  <a:srgbClr val="000000"/>
                </a:solidFill>
                <a:latin typeface="Times New Roman" pitchFamily="18" charset="0"/>
                <a:ea typeface="Old Standard TT"/>
                <a:cs typeface="Times New Roman" pitchFamily="18" charset="0"/>
              </a:rPr>
              <a:t>   </a:t>
            </a:r>
            <a:endParaRPr lang="en-IN" sz="2000" spc="-1" dirty="0" smtClean="0">
              <a:latin typeface="Times New Roman" pitchFamily="18" charset="0"/>
              <a:cs typeface="Times New Roman" pitchFamily="18" charset="0"/>
            </a:endParaRPr>
          </a:p>
          <a:p>
            <a:endParaRPr lang="en-US" dirty="0"/>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13315" name="Rectangle 2"/>
          <p:cNvSpPr>
            <a:spLocks noChangeArrowheads="1"/>
          </p:cNvSpPr>
          <p:nvPr/>
        </p:nvSpPr>
        <p:spPr bwMode="auto">
          <a:xfrm>
            <a:off x="503238" y="1563688"/>
            <a:ext cx="9070975" cy="5194300"/>
          </a:xfrm>
          <a:prstGeom prst="rect">
            <a:avLst/>
          </a:prstGeom>
          <a:noFill/>
          <a:ln w="9525">
            <a:noFill/>
            <a:miter lim="800000"/>
            <a:headEnd/>
            <a:tailEnd/>
          </a:ln>
        </p:spPr>
        <p:txBody>
          <a:bodyPr lIns="0" tIns="21240" rIns="0" bIns="0"/>
          <a:lstStyle/>
          <a:p>
            <a:pPr marL="107950" eaLnBrk="1" hangingPunct="1">
              <a:lnSpc>
                <a:spcPct val="93000"/>
              </a:lnSpc>
              <a:spcAft>
                <a:spcPts val="14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sp>
        <p:nvSpPr>
          <p:cNvPr id="6" name="TextBox 5"/>
          <p:cNvSpPr txBox="1"/>
          <p:nvPr/>
        </p:nvSpPr>
        <p:spPr>
          <a:xfrm>
            <a:off x="431800" y="611485"/>
            <a:ext cx="9289032" cy="2994666"/>
          </a:xfrm>
          <a:prstGeom prst="rect">
            <a:avLst/>
          </a:prstGeom>
          <a:noFill/>
        </p:spPr>
        <p:txBody>
          <a:bodyPr wrap="square" rtlCol="0">
            <a:spAutoFit/>
          </a:bodyPr>
          <a:lstStyle/>
          <a:p>
            <a:pPr marL="457200" indent="-342360">
              <a:lnSpc>
                <a:spcPct val="115000"/>
              </a:lnSpc>
              <a:buClr>
                <a:srgbClr val="000000"/>
              </a:buClr>
            </a:pPr>
            <a:endParaRPr lang="en-IN" spc="-1" dirty="0" smtClean="0">
              <a:solidFill>
                <a:srgbClr val="000000"/>
              </a:solidFill>
              <a:latin typeface="Old Standard TT"/>
              <a:ea typeface="Old Standard TT"/>
            </a:endParaRPr>
          </a:p>
          <a:p>
            <a:pPr marL="457200" indent="-342360">
              <a:lnSpc>
                <a:spcPct val="115000"/>
              </a:lnSpc>
              <a:buClr>
                <a:srgbClr val="000000"/>
              </a:buClr>
            </a:pPr>
            <a:r>
              <a:rPr lang="en-IN" sz="2800" b="1" spc="-1" dirty="0" smtClean="0">
                <a:solidFill>
                  <a:srgbClr val="000000"/>
                </a:solidFill>
                <a:latin typeface="Times New Roman" pitchFamily="18" charset="0"/>
                <a:ea typeface="Old Standard TT"/>
                <a:cs typeface="Times New Roman" pitchFamily="18" charset="0"/>
              </a:rPr>
              <a:t>6. References</a:t>
            </a:r>
            <a:r>
              <a:rPr lang="en-IN" sz="2800" b="1" spc="-1" dirty="0" smtClean="0">
                <a:solidFill>
                  <a:srgbClr val="000000"/>
                </a:solidFill>
                <a:latin typeface="Times New Roman" pitchFamily="18" charset="0"/>
                <a:ea typeface="Old Standard TT"/>
                <a:cs typeface="Times New Roman" pitchFamily="18" charset="0"/>
              </a:rPr>
              <a:t>:</a:t>
            </a:r>
            <a:endParaRPr lang="en-IN" sz="2800" b="1" spc="-1" dirty="0" smtClean="0">
              <a:solidFill>
                <a:srgbClr val="000000"/>
              </a:solidFill>
              <a:latin typeface="Times New Roman" pitchFamily="18" charset="0"/>
              <a:ea typeface="Old Standard TT"/>
              <a:cs typeface="Times New Roman" pitchFamily="18" charset="0"/>
            </a:endParaRPr>
          </a:p>
          <a:p>
            <a:pPr marL="457200" indent="-342360">
              <a:lnSpc>
                <a:spcPct val="115000"/>
              </a:lnSpc>
              <a:buClr>
                <a:srgbClr val="000000"/>
              </a:buClr>
              <a:buFont typeface="Arial" pitchFamily="34" charset="0"/>
              <a:buChar char="•"/>
            </a:pPr>
            <a:r>
              <a:rPr lang="en-IN" sz="2000" i="1" spc="-1" dirty="0" smtClean="0">
                <a:solidFill>
                  <a:srgbClr val="000000"/>
                </a:solidFill>
                <a:latin typeface="Times New Roman" pitchFamily="18" charset="0"/>
                <a:ea typeface="Old Standard TT"/>
                <a:cs typeface="Times New Roman" pitchFamily="18" charset="0"/>
                <a:hlinkClick r:id="rId3"/>
              </a:rPr>
              <a:t>https://chatilyzer.com</a:t>
            </a:r>
            <a:r>
              <a:rPr lang="en-IN" sz="2000" i="1" spc="-1" dirty="0" smtClean="0">
                <a:solidFill>
                  <a:srgbClr val="000000"/>
                </a:solidFill>
                <a:latin typeface="Times New Roman" pitchFamily="18" charset="0"/>
                <a:ea typeface="Old Standard TT"/>
                <a:cs typeface="Times New Roman" pitchFamily="18" charset="0"/>
                <a:hlinkClick r:id="rId3"/>
              </a:rPr>
              <a:t>/</a:t>
            </a:r>
            <a:endParaRPr lang="en-IN" sz="2000" i="1" spc="-1" dirty="0" smtClean="0">
              <a:solidFill>
                <a:srgbClr val="000000"/>
              </a:solidFill>
              <a:latin typeface="Times New Roman" pitchFamily="18" charset="0"/>
              <a:ea typeface="Old Standard TT"/>
              <a:cs typeface="Times New Roman" pitchFamily="18" charset="0"/>
            </a:endParaRPr>
          </a:p>
          <a:p>
            <a:pPr marL="457200" indent="-342360">
              <a:lnSpc>
                <a:spcPct val="115000"/>
              </a:lnSpc>
              <a:buClr>
                <a:srgbClr val="000000"/>
              </a:buClr>
              <a:buFont typeface="Arial" pitchFamily="34" charset="0"/>
              <a:buChar char="•"/>
            </a:pPr>
            <a:r>
              <a:rPr lang="en-IN" sz="2000" i="1" spc="-1" dirty="0" smtClean="0">
                <a:solidFill>
                  <a:srgbClr val="000000"/>
                </a:solidFill>
                <a:latin typeface="Times New Roman" pitchFamily="18" charset="0"/>
                <a:ea typeface="Old Standard TT"/>
                <a:cs typeface="Times New Roman" pitchFamily="18" charset="0"/>
                <a:hlinkClick r:id="rId4"/>
              </a:rPr>
              <a:t>https://streamlit.io</a:t>
            </a:r>
            <a:r>
              <a:rPr lang="en-IN" sz="2000" i="1" spc="-1" dirty="0" smtClean="0">
                <a:solidFill>
                  <a:srgbClr val="000000"/>
                </a:solidFill>
                <a:latin typeface="Times New Roman" pitchFamily="18" charset="0"/>
                <a:ea typeface="Old Standard TT"/>
                <a:cs typeface="Times New Roman" pitchFamily="18" charset="0"/>
                <a:hlinkClick r:id="rId4"/>
              </a:rPr>
              <a:t>/</a:t>
            </a:r>
            <a:endParaRPr lang="en-IN" sz="2000" i="1" spc="-1" dirty="0" smtClean="0">
              <a:solidFill>
                <a:srgbClr val="000000"/>
              </a:solidFill>
              <a:latin typeface="Times New Roman" pitchFamily="18" charset="0"/>
              <a:ea typeface="Old Standard TT"/>
              <a:cs typeface="Times New Roman" pitchFamily="18" charset="0"/>
            </a:endParaRPr>
          </a:p>
          <a:p>
            <a:pPr marL="457200" indent="-342360">
              <a:lnSpc>
                <a:spcPct val="115000"/>
              </a:lnSpc>
              <a:buClr>
                <a:srgbClr val="000000"/>
              </a:buClr>
              <a:buFont typeface="Arial" pitchFamily="34" charset="0"/>
              <a:buChar char="•"/>
            </a:pPr>
            <a:r>
              <a:rPr lang="en-IN" sz="2000" i="1" spc="-1" dirty="0" smtClean="0">
                <a:solidFill>
                  <a:srgbClr val="000000"/>
                </a:solidFill>
                <a:latin typeface="Times New Roman" pitchFamily="18" charset="0"/>
                <a:ea typeface="Old Standard TT"/>
                <a:cs typeface="Times New Roman" pitchFamily="18" charset="0"/>
                <a:hlinkClick r:id="rId5"/>
              </a:rPr>
              <a:t>https://www.analyticsvidhya.com/blog/2021/04/whatsapp-group-chat-analyzer-using-python</a:t>
            </a:r>
            <a:r>
              <a:rPr lang="en-IN" sz="2000" i="1" spc="-1" dirty="0" smtClean="0">
                <a:solidFill>
                  <a:srgbClr val="000000"/>
                </a:solidFill>
                <a:latin typeface="Times New Roman" pitchFamily="18" charset="0"/>
                <a:ea typeface="Old Standard TT"/>
                <a:cs typeface="Times New Roman" pitchFamily="18" charset="0"/>
                <a:hlinkClick r:id="rId5"/>
              </a:rPr>
              <a:t>/</a:t>
            </a:r>
            <a:endParaRPr lang="en-IN" sz="2000" i="1" spc="-1" dirty="0" smtClean="0">
              <a:solidFill>
                <a:srgbClr val="000000"/>
              </a:solidFill>
              <a:latin typeface="Times New Roman" pitchFamily="18" charset="0"/>
              <a:ea typeface="Old Standard TT"/>
              <a:cs typeface="Times New Roman" pitchFamily="18" charset="0"/>
            </a:endParaRPr>
          </a:p>
          <a:p>
            <a:pPr marL="457200" indent="-342360">
              <a:lnSpc>
                <a:spcPct val="115000"/>
              </a:lnSpc>
              <a:buClr>
                <a:srgbClr val="000000"/>
              </a:buClr>
            </a:pPr>
            <a:r>
              <a:rPr lang="en-IN" sz="2000" i="1" spc="-1" dirty="0" smtClean="0">
                <a:solidFill>
                  <a:srgbClr val="000000"/>
                </a:solidFill>
                <a:latin typeface="Times New Roman" pitchFamily="18" charset="0"/>
                <a:ea typeface="Old Standard TT"/>
                <a:cs typeface="Times New Roman" pitchFamily="18" charset="0"/>
              </a:rPr>
              <a:t>  </a:t>
            </a:r>
            <a:endParaRPr lang="en-IN" sz="2000" i="1" spc="-1" dirty="0" smtClean="0">
              <a:solidFill>
                <a:srgbClr val="000000"/>
              </a:solidFill>
              <a:latin typeface="Times New Roman" pitchFamily="18" charset="0"/>
              <a:ea typeface="Old Standard TT"/>
              <a:cs typeface="Times New Roman" pitchFamily="18" charset="0"/>
            </a:endParaRPr>
          </a:p>
          <a:p>
            <a:pPr marL="457200" indent="-342360">
              <a:lnSpc>
                <a:spcPct val="115000"/>
              </a:lnSpc>
              <a:buClr>
                <a:srgbClr val="000000"/>
              </a:buClr>
            </a:pPr>
            <a:endParaRPr lang="en-US" dirty="0"/>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647700" y="3057525"/>
            <a:ext cx="9070975" cy="1262063"/>
          </a:xfrm>
          <a:prstGeom prst="rect">
            <a:avLst/>
          </a:prstGeom>
          <a:noFill/>
          <a:ln w="9525">
            <a:noFill/>
            <a:round/>
            <a:headEnd/>
            <a:tailEnd/>
          </a:ln>
        </p:spPr>
        <p:txBody>
          <a:bodyPr lIns="0" tIns="31680" rIns="0" bIns="0" anchor="ctr"/>
          <a:lstStyle/>
          <a:p>
            <a:pPr algn="ctr" eaLnBrk="1" hangingPunct="1">
              <a:lnSpc>
                <a:spcPct val="93000"/>
              </a:lnSpc>
              <a:buClr>
                <a:srgbClr val="000000"/>
              </a:buClr>
              <a:buSzPct val="100000"/>
              <a:buFont typeface="Times New Roman" pitchFamily="16"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3600">
                <a:solidFill>
                  <a:srgbClr val="000000"/>
                </a:solidFill>
                <a:latin typeface="Times New Roman" pitchFamily="16" charset="0"/>
                <a:ea typeface="DejaVu Sans" charset="0"/>
                <a:cs typeface="DejaVu Sans" charset="0"/>
              </a:rPr>
              <a:t>Thank You...!!</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ChangeArrowheads="1"/>
          </p:cNvSpPr>
          <p:nvPr/>
        </p:nvSpPr>
        <p:spPr bwMode="auto">
          <a:xfrm>
            <a:off x="504825" y="144463"/>
            <a:ext cx="9070975" cy="1057275"/>
          </a:xfrm>
          <a:prstGeom prst="rect">
            <a:avLst/>
          </a:prstGeom>
          <a:noFill/>
          <a:ln w="9525">
            <a:noFill/>
            <a:round/>
            <a:headEnd/>
            <a:tailEnd/>
          </a:ln>
        </p:spPr>
        <p:txBody>
          <a:bodyPr lIns="0" tIns="31680" rIns="0" bIns="0" anchor="ctr"/>
          <a:lstStyle/>
          <a:p>
            <a:pPr algn="ctr" eaLnBrk="1" hangingPunct="1">
              <a:lnSpc>
                <a:spcPct val="93000"/>
              </a:lnSpc>
              <a:buClr>
                <a:srgbClr val="000000"/>
              </a:buClr>
              <a:buSzPct val="100000"/>
              <a:buFont typeface="Times New Roman" pitchFamily="16"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3600" b="1">
                <a:solidFill>
                  <a:srgbClr val="000000"/>
                </a:solidFill>
                <a:latin typeface="Times New Roman" pitchFamily="16" charset="0"/>
                <a:ea typeface="DejaVu Sans" charset="0"/>
                <a:cs typeface="DejaVu Sans" charset="0"/>
              </a:rPr>
              <a:t>Contents</a:t>
            </a:r>
          </a:p>
        </p:txBody>
      </p:sp>
      <p:sp>
        <p:nvSpPr>
          <p:cNvPr id="6147" name="Rectangle 2"/>
          <p:cNvSpPr>
            <a:spLocks noChangeArrowheads="1"/>
          </p:cNvSpPr>
          <p:nvPr/>
        </p:nvSpPr>
        <p:spPr bwMode="auto">
          <a:xfrm>
            <a:off x="504825" y="1116013"/>
            <a:ext cx="9323388" cy="5578475"/>
          </a:xfrm>
          <a:prstGeom prst="rect">
            <a:avLst/>
          </a:prstGeom>
          <a:noFill/>
          <a:ln w="9525">
            <a:noFill/>
            <a:round/>
            <a:headEnd/>
            <a:tailEnd/>
          </a:ln>
        </p:spPr>
        <p:txBody>
          <a:bodyPr lIns="0" tIns="21240" rIns="0" bIns="0"/>
          <a:lstStyle/>
          <a:p>
            <a:pPr marL="565150" indent="-457200" eaLnBrk="1" hangingPunct="1">
              <a:lnSpc>
                <a:spcPct val="150000"/>
              </a:lnSpc>
              <a:spcAft>
                <a:spcPts val="1413"/>
              </a:spcAft>
              <a:buClr>
                <a:srgbClr val="000000"/>
              </a:buClr>
              <a:buSzPct val="450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sz="2400" spc="-1" dirty="0" smtClean="0">
                <a:latin typeface="Times New Roman"/>
                <a:ea typeface="Times New Roman"/>
              </a:rPr>
              <a:t>1.  Project Conception and Initiation </a:t>
            </a:r>
          </a:p>
          <a:p>
            <a:pPr marL="565150" indent="-457200" eaLnBrk="1" hangingPunct="1">
              <a:lnSpc>
                <a:spcPct val="150000"/>
              </a:lnSpc>
              <a:spcAft>
                <a:spcPts val="1413"/>
              </a:spcAft>
              <a:buClr>
                <a:srgbClr val="000000"/>
              </a:buClr>
              <a:buSzPct val="450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smtClean="0">
                <a:solidFill>
                  <a:srgbClr val="000000"/>
                </a:solidFill>
                <a:latin typeface="Times New Roman" pitchFamily="16" charset="0"/>
                <a:ea typeface="DejaVu Sans" charset="0"/>
                <a:cs typeface="DejaVu Sans" charset="0"/>
              </a:rPr>
              <a:t>2.  Project Design</a:t>
            </a:r>
            <a:endParaRPr lang="en-IN" altLang="en-US" sz="2400" dirty="0">
              <a:solidFill>
                <a:srgbClr val="000000"/>
              </a:solidFill>
              <a:latin typeface="Times New Roman" pitchFamily="16" charset="0"/>
              <a:ea typeface="DejaVu Sans" charset="0"/>
              <a:cs typeface="DejaVu Sans" charset="0"/>
            </a:endParaRPr>
          </a:p>
          <a:p>
            <a:pPr marL="565150" indent="-457200" eaLnBrk="1" hangingPunct="1">
              <a:lnSpc>
                <a:spcPct val="150000"/>
              </a:lnSpc>
              <a:spcAft>
                <a:spcPts val="1413"/>
              </a:spcAft>
              <a:buClr>
                <a:srgbClr val="000000"/>
              </a:buClr>
              <a:buSzPct val="450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smtClean="0">
                <a:solidFill>
                  <a:srgbClr val="000000"/>
                </a:solidFill>
                <a:latin typeface="Times New Roman" pitchFamily="16" charset="0"/>
                <a:ea typeface="DejaVu Sans" charset="0"/>
                <a:cs typeface="DejaVu Sans" charset="0"/>
              </a:rPr>
              <a:t>3.  Implementation</a:t>
            </a:r>
            <a:endParaRPr lang="en-IN" altLang="en-US" sz="2400" dirty="0">
              <a:solidFill>
                <a:srgbClr val="000000"/>
              </a:solidFill>
              <a:latin typeface="Times New Roman" pitchFamily="16" charset="0"/>
              <a:ea typeface="DejaVu Sans" charset="0"/>
              <a:cs typeface="DejaVu Sans" charset="0"/>
            </a:endParaRPr>
          </a:p>
          <a:p>
            <a:pPr marL="565150" indent="-457200" eaLnBrk="1" hangingPunct="1">
              <a:lnSpc>
                <a:spcPct val="150000"/>
              </a:lnSpc>
              <a:spcAft>
                <a:spcPts val="1413"/>
              </a:spcAft>
              <a:buClr>
                <a:srgbClr val="000000"/>
              </a:buClr>
              <a:buSzPct val="450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smtClean="0">
                <a:solidFill>
                  <a:srgbClr val="000000"/>
                </a:solidFill>
                <a:latin typeface="Times New Roman" pitchFamily="16" charset="0"/>
                <a:ea typeface="DejaVu Sans" charset="0"/>
                <a:cs typeface="DejaVu Sans" charset="0"/>
              </a:rPr>
              <a:t>4.  Result</a:t>
            </a:r>
            <a:endParaRPr lang="en-IN" altLang="en-US" sz="2400" dirty="0">
              <a:solidFill>
                <a:srgbClr val="000000"/>
              </a:solidFill>
              <a:latin typeface="Times New Roman" pitchFamily="16" charset="0"/>
              <a:ea typeface="DejaVu Sans" charset="0"/>
              <a:cs typeface="DejaVu Sans" charset="0"/>
            </a:endParaRPr>
          </a:p>
          <a:p>
            <a:pPr marL="565150" indent="-457200" eaLnBrk="1" hangingPunct="1">
              <a:lnSpc>
                <a:spcPct val="150000"/>
              </a:lnSpc>
              <a:spcAft>
                <a:spcPts val="1413"/>
              </a:spcAft>
              <a:buClr>
                <a:srgbClr val="000000"/>
              </a:buClr>
              <a:buSzPct val="450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smtClean="0">
                <a:solidFill>
                  <a:srgbClr val="000000"/>
                </a:solidFill>
                <a:latin typeface="Times New Roman" pitchFamily="16" charset="0"/>
                <a:ea typeface="DejaVu Sans" charset="0"/>
                <a:cs typeface="DejaVu Sans" charset="0"/>
              </a:rPr>
              <a:t>5.  Conclusion </a:t>
            </a:r>
            <a:r>
              <a:rPr lang="en-IN" altLang="en-US" sz="2400" dirty="0" smtClean="0">
                <a:solidFill>
                  <a:srgbClr val="000000"/>
                </a:solidFill>
                <a:latin typeface="Times New Roman" pitchFamily="16" charset="0"/>
                <a:ea typeface="DejaVu Sans" charset="0"/>
                <a:cs typeface="DejaVu Sans" charset="0"/>
              </a:rPr>
              <a:t>and future </a:t>
            </a:r>
            <a:r>
              <a:rPr lang="en-IN" altLang="en-US" sz="2400" dirty="0" smtClean="0">
                <a:solidFill>
                  <a:srgbClr val="000000"/>
                </a:solidFill>
                <a:latin typeface="Times New Roman" pitchFamily="16" charset="0"/>
                <a:ea typeface="DejaVu Sans" charset="0"/>
                <a:cs typeface="DejaVu Sans" charset="0"/>
              </a:rPr>
              <a:t>scope</a:t>
            </a:r>
          </a:p>
          <a:p>
            <a:pPr marL="565150" indent="-457200" eaLnBrk="1" hangingPunct="1">
              <a:lnSpc>
                <a:spcPct val="150000"/>
              </a:lnSpc>
              <a:spcAft>
                <a:spcPts val="1413"/>
              </a:spcAft>
              <a:buClr>
                <a:srgbClr val="000000"/>
              </a:buClr>
              <a:buSzPct val="450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sz="2400" spc="-1" dirty="0" smtClean="0">
                <a:solidFill>
                  <a:srgbClr val="000000"/>
                </a:solidFill>
                <a:latin typeface="Times New Roman" pitchFamily="18" charset="0"/>
                <a:ea typeface="Old Standard TT"/>
                <a:cs typeface="Times New Roman" pitchFamily="18" charset="0"/>
              </a:rPr>
              <a:t>6.  References</a:t>
            </a:r>
            <a:endParaRPr lang="en-IN" altLang="en-US" sz="2400" dirty="0">
              <a:solidFill>
                <a:srgbClr val="000000"/>
              </a:solidFill>
              <a:latin typeface="Times New Roman" pitchFamily="16" charset="0"/>
              <a:ea typeface="DejaVu Sans" charset="0"/>
              <a:cs typeface="DejaVu Sans" charset="0"/>
            </a:endParaRPr>
          </a:p>
        </p:txBody>
      </p:sp>
    </p:spTree>
  </p:cSld>
  <p:clrMapOvr>
    <a:overrideClrMapping bg1="lt1" tx1="dk1" bg2="lt2" tx2="dk2" accent1="accent1" accent2="accent2" accent3="accent3" accent4="accent4" accent5="accent5" accent6="accent6" hlink="hlink" folHlink="folHlink"/>
  </p:clrMapOvr>
  <p:transition spd="med">
    <p:pull di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431800" y="2843733"/>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1. </a:t>
            </a:r>
            <a:r>
              <a:rPr lang="en-IN" altLang="en-US" sz="3600" b="1" dirty="0" smtClean="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Project Conception and</a:t>
            </a:r>
            <a:r>
              <a:rPr lang="en-IN" altLang="en-US" sz="3600" b="1" spc="-1" dirty="0" smtClean="0">
                <a:latin typeface="Times New Roman"/>
                <a:cs typeface="DejaVu Sans" charset="0"/>
              </a:rPr>
              <a:t> Initiation</a:t>
            </a: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7171" name="Rectangle 2"/>
          <p:cNvSpPr>
            <a:spLocks noChangeArrowheads="1"/>
          </p:cNvSpPr>
          <p:nvPr/>
        </p:nvSpPr>
        <p:spPr bwMode="auto">
          <a:xfrm>
            <a:off x="503238" y="1768475"/>
            <a:ext cx="9070975" cy="4989513"/>
          </a:xfrm>
          <a:prstGeom prst="rect">
            <a:avLst/>
          </a:prstGeom>
          <a:noFill/>
          <a:ln w="9525">
            <a:noFill/>
            <a:miter lim="800000"/>
            <a:headEnd/>
            <a:tailEnd/>
          </a:ln>
        </p:spPr>
        <p:txBody>
          <a:bodyPr lIns="0" tIns="21240" rIns="0" bIns="0"/>
          <a:lstStyle/>
          <a:p>
            <a:pPr marL="450850" indent="-342900" eaLnBrk="1" hangingPunct="1">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smtClean="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1.2</a:t>
            </a: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Objectives</a:t>
            </a:r>
          </a:p>
        </p:txBody>
      </p:sp>
      <p:sp>
        <p:nvSpPr>
          <p:cNvPr id="8195" name="Rectangle 2"/>
          <p:cNvSpPr>
            <a:spLocks noChangeArrowheads="1"/>
          </p:cNvSpPr>
          <p:nvPr/>
        </p:nvSpPr>
        <p:spPr bwMode="auto">
          <a:xfrm>
            <a:off x="503238" y="1768475"/>
            <a:ext cx="9070975" cy="4989513"/>
          </a:xfrm>
          <a:prstGeom prst="rect">
            <a:avLst/>
          </a:prstGeom>
          <a:noFill/>
          <a:ln w="9525">
            <a:noFill/>
            <a:miter lim="800000"/>
            <a:headEnd/>
            <a:tailEnd/>
          </a:ln>
        </p:spPr>
        <p:txBody>
          <a:bodyPr lIns="0" tIns="21240" rIns="0" bIns="0"/>
          <a:lstStyle/>
          <a:p>
            <a:pPr marL="565150" indent="-457200" eaLnBrk="1" hangingPunct="1">
              <a:lnSpc>
                <a:spcPct val="93000"/>
              </a:lnSpc>
              <a:spcAft>
                <a:spcPts val="1413"/>
              </a:spcAft>
              <a:buFont typeface="Trebuchet MS" pitchFamily="34" charset="0"/>
              <a:buAutoNum type="arabicPeriod"/>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sp>
        <p:nvSpPr>
          <p:cNvPr id="4" name="TextBox 3"/>
          <p:cNvSpPr txBox="1"/>
          <p:nvPr/>
        </p:nvSpPr>
        <p:spPr>
          <a:xfrm>
            <a:off x="575816" y="1547589"/>
            <a:ext cx="8928992" cy="5078313"/>
          </a:xfrm>
          <a:prstGeom prst="rect">
            <a:avLst/>
          </a:prstGeom>
          <a:noFill/>
        </p:spPr>
        <p:txBody>
          <a:bodyPr wrap="square" rtlCol="0">
            <a:spAutoFit/>
          </a:bodyPr>
          <a:lstStyle/>
          <a:p>
            <a:pPr marL="457200" indent="-457200">
              <a:lnSpc>
                <a:spcPct val="150000"/>
              </a:lnSpc>
              <a:buFont typeface="Arial" pitchFamily="34" charset="0"/>
              <a:buChar char="•"/>
            </a:pPr>
            <a:r>
              <a:rPr lang="en-IN" sz="2400" dirty="0" smtClean="0">
                <a:latin typeface="Times New Roman" pitchFamily="18" charset="0"/>
                <a:cs typeface="Times New Roman" pitchFamily="18" charset="0"/>
              </a:rPr>
              <a:t>To provide user friendly interface for performing operations.</a:t>
            </a:r>
          </a:p>
          <a:p>
            <a:pPr marL="457200" indent="-457200">
              <a:lnSpc>
                <a:spcPct val="150000"/>
              </a:lnSpc>
              <a:buFont typeface="Arial" pitchFamily="34" charset="0"/>
              <a:buChar char="•"/>
            </a:pPr>
            <a:r>
              <a:rPr lang="en-IN" sz="2400" dirty="0" smtClean="0">
                <a:latin typeface="Times New Roman" pitchFamily="18" charset="0"/>
                <a:cs typeface="Times New Roman" pitchFamily="18" charset="0"/>
              </a:rPr>
              <a:t>To pre-process the data in such a way that can be suitable to the model.</a:t>
            </a:r>
          </a:p>
          <a:p>
            <a:pPr marL="457200" indent="-457200">
              <a:lnSpc>
                <a:spcPct val="150000"/>
              </a:lnSpc>
              <a:buFont typeface="Arial" pitchFamily="34" charset="0"/>
              <a:buChar char="•"/>
            </a:pPr>
            <a:r>
              <a:rPr lang="en-IN" sz="2400" dirty="0" smtClean="0">
                <a:latin typeface="Times New Roman" pitchFamily="18" charset="0"/>
                <a:cs typeface="Times New Roman" pitchFamily="18" charset="0"/>
              </a:rPr>
              <a:t>To automate the process of analysing the WhatsApp chat.</a:t>
            </a:r>
          </a:p>
          <a:p>
            <a:pPr marL="457200" indent="-457200">
              <a:lnSpc>
                <a:spcPct val="150000"/>
              </a:lnSpc>
              <a:buFont typeface="Arial" pitchFamily="34" charset="0"/>
              <a:buChar char="•"/>
            </a:pPr>
            <a:r>
              <a:rPr lang="en-IN" sz="2400" dirty="0" smtClean="0">
                <a:latin typeface="Times New Roman" pitchFamily="18" charset="0"/>
                <a:cs typeface="Times New Roman" pitchFamily="18" charset="0"/>
              </a:rPr>
              <a:t>To have ability to analyse chats of group, individual participant within the group and personal chats.</a:t>
            </a:r>
          </a:p>
          <a:p>
            <a:pPr marL="457200" indent="-457200">
              <a:lnSpc>
                <a:spcPct val="150000"/>
              </a:lnSpc>
              <a:buFont typeface="Arial" pitchFamily="34" charset="0"/>
              <a:buChar char="•"/>
            </a:pPr>
            <a:r>
              <a:rPr lang="en-IN" sz="2400" dirty="0" smtClean="0">
                <a:latin typeface="Times New Roman" pitchFamily="18" charset="0"/>
                <a:cs typeface="Times New Roman" pitchFamily="18" charset="0"/>
              </a:rPr>
              <a:t>To develop a statistical and analytical report on WhatsApp chats.</a:t>
            </a:r>
          </a:p>
          <a:p>
            <a:pPr marL="457200" indent="-457200">
              <a:lnSpc>
                <a:spcPct val="150000"/>
              </a:lnSpc>
              <a:buFont typeface="Arial" pitchFamily="34" charset="0"/>
              <a:buChar char="•"/>
            </a:pPr>
            <a:r>
              <a:rPr lang="en-IN" sz="2400" dirty="0" smtClean="0">
                <a:latin typeface="Times New Roman" pitchFamily="18" charset="0"/>
                <a:cs typeface="Times New Roman" pitchFamily="18" charset="0"/>
              </a:rPr>
              <a:t>To predict the sentiment of uploaded chats as </a:t>
            </a:r>
            <a:r>
              <a:rPr lang="en-IN" sz="2400" dirty="0" err="1" smtClean="0">
                <a:latin typeface="Times New Roman" pitchFamily="18" charset="0"/>
                <a:cs typeface="Times New Roman" pitchFamily="18" charset="0"/>
              </a:rPr>
              <a:t>postive</a:t>
            </a:r>
            <a:r>
              <a:rPr lang="en-IN" sz="2400" dirty="0" smtClean="0">
                <a:latin typeface="Times New Roman" pitchFamily="18" charset="0"/>
                <a:cs typeface="Times New Roman" pitchFamily="18" charset="0"/>
              </a:rPr>
              <a:t>, negative and neutral.</a:t>
            </a:r>
            <a:endParaRPr lang="en-US" sz="2400" dirty="0">
              <a:latin typeface="Times New Roman" pitchFamily="18" charset="0"/>
              <a:cs typeface="Times New Roman"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smtClean="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1.3. Literature Review</a:t>
            </a: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8195" name="Rectangle 2"/>
          <p:cNvSpPr>
            <a:spLocks noChangeArrowheads="1"/>
          </p:cNvSpPr>
          <p:nvPr/>
        </p:nvSpPr>
        <p:spPr bwMode="auto">
          <a:xfrm>
            <a:off x="503238" y="1768475"/>
            <a:ext cx="9070975" cy="4989513"/>
          </a:xfrm>
          <a:prstGeom prst="rect">
            <a:avLst/>
          </a:prstGeom>
          <a:noFill/>
          <a:ln w="9525">
            <a:noFill/>
            <a:miter lim="800000"/>
            <a:headEnd/>
            <a:tailEnd/>
          </a:ln>
        </p:spPr>
        <p:txBody>
          <a:bodyPr lIns="0" tIns="21240" rIns="0" bIns="0"/>
          <a:lstStyle/>
          <a:p>
            <a:pPr marL="565150" indent="-457200" eaLnBrk="1" hangingPunct="1">
              <a:lnSpc>
                <a:spcPct val="93000"/>
              </a:lnSpc>
              <a:spcAft>
                <a:spcPts val="1413"/>
              </a:spcAft>
              <a:buFont typeface="Trebuchet MS" pitchFamily="34" charset="0"/>
              <a:buAutoNum type="arabicPeriod"/>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sp>
        <p:nvSpPr>
          <p:cNvPr id="4" name="TextBox 3"/>
          <p:cNvSpPr txBox="1"/>
          <p:nvPr/>
        </p:nvSpPr>
        <p:spPr>
          <a:xfrm>
            <a:off x="575816" y="1547589"/>
            <a:ext cx="8928992" cy="5078313"/>
          </a:xfrm>
          <a:prstGeom prst="rect">
            <a:avLst/>
          </a:prstGeom>
          <a:noFill/>
        </p:spPr>
        <p:txBody>
          <a:bodyPr wrap="square" rtlCol="0">
            <a:spAutoFit/>
          </a:bodyPr>
          <a:lstStyle/>
          <a:p>
            <a:pPr marL="457200" indent="-457200">
              <a:lnSpc>
                <a:spcPct val="150000"/>
              </a:lnSpc>
              <a:buFont typeface="Arial" pitchFamily="34" charset="0"/>
              <a:buChar char="•"/>
            </a:pPr>
            <a:r>
              <a:rPr lang="en-IN" sz="2400" dirty="0" smtClean="0">
                <a:latin typeface="Times New Roman" pitchFamily="18" charset="0"/>
                <a:cs typeface="Times New Roman" pitchFamily="18" charset="0"/>
              </a:rPr>
              <a:t>The inspiration of this project is from the web application name “CHATILYZER”.</a:t>
            </a:r>
          </a:p>
          <a:p>
            <a:pPr marL="457200" indent="-457200">
              <a:lnSpc>
                <a:spcPct val="150000"/>
              </a:lnSpc>
              <a:buFont typeface="Arial" pitchFamily="34" charset="0"/>
              <a:buChar char="•"/>
            </a:pPr>
            <a:r>
              <a:rPr lang="en-IN" sz="2400" dirty="0" smtClean="0">
                <a:latin typeface="Times New Roman" pitchFamily="18" charset="0"/>
                <a:cs typeface="Times New Roman" pitchFamily="18" charset="0"/>
              </a:rPr>
              <a:t>This application is common visualization tool containing statistical features like top stats, most messaged user graph, analysis of </a:t>
            </a:r>
            <a:r>
              <a:rPr lang="en-IN" sz="2400" dirty="0" err="1" smtClean="0">
                <a:latin typeface="Times New Roman" pitchFamily="18" charset="0"/>
                <a:cs typeface="Times New Roman" pitchFamily="18" charset="0"/>
              </a:rPr>
              <a:t>emojis</a:t>
            </a:r>
            <a:r>
              <a:rPr lang="en-IN" sz="2400" dirty="0" smtClean="0">
                <a:latin typeface="Times New Roman" pitchFamily="18" charset="0"/>
                <a:cs typeface="Times New Roman" pitchFamily="18" charset="0"/>
              </a:rPr>
              <a:t> and word cloud.</a:t>
            </a:r>
          </a:p>
          <a:p>
            <a:pPr marL="457200" indent="-457200">
              <a:lnSpc>
                <a:spcPct val="150000"/>
              </a:lnSpc>
              <a:buFont typeface="Arial" pitchFamily="34" charset="0"/>
              <a:buChar char="•"/>
            </a:pPr>
            <a:r>
              <a:rPr lang="en-IN" sz="2400" dirty="0" smtClean="0">
                <a:latin typeface="Times New Roman" pitchFamily="18" charset="0"/>
                <a:cs typeface="Times New Roman" pitchFamily="18" charset="0"/>
              </a:rPr>
              <a:t>The drawbacks of this application is that it has only fun stats having funny words (</a:t>
            </a:r>
            <a:r>
              <a:rPr lang="en-IN" sz="2400" dirty="0" err="1" smtClean="0">
                <a:latin typeface="Times New Roman" pitchFamily="18" charset="0"/>
                <a:cs typeface="Times New Roman" pitchFamily="18" charset="0"/>
              </a:rPr>
              <a:t>Eg:Yappers</a:t>
            </a:r>
            <a:r>
              <a:rPr lang="en-IN" sz="2400" dirty="0" smtClean="0">
                <a:latin typeface="Times New Roman" pitchFamily="18" charset="0"/>
                <a:cs typeface="Times New Roman" pitchFamily="18" charset="0"/>
              </a:rPr>
              <a:t>) which user may not recognize.</a:t>
            </a:r>
          </a:p>
          <a:p>
            <a:pPr marL="457200" indent="-457200">
              <a:lnSpc>
                <a:spcPct val="150000"/>
              </a:lnSpc>
              <a:buFont typeface="Arial" pitchFamily="34" charset="0"/>
              <a:buChar char="•"/>
            </a:pPr>
            <a:r>
              <a:rPr lang="en-IN" sz="2400" dirty="0" smtClean="0">
                <a:latin typeface="Times New Roman" pitchFamily="18" charset="0"/>
                <a:cs typeface="Times New Roman" pitchFamily="18" charset="0"/>
              </a:rPr>
              <a:t>Also it doesn't contain the major part of sentiment analysis known as positive, negative &amp; neutral chats predictions</a:t>
            </a:r>
            <a:endParaRPr lang="en-US" sz="2400" dirty="0">
              <a:latin typeface="Times New Roman" pitchFamily="18" charset="0"/>
              <a:cs typeface="Times New Roman"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smtClean="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1.4. Problem Definition</a:t>
            </a: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8195" name="Rectangle 2"/>
          <p:cNvSpPr>
            <a:spLocks noChangeArrowheads="1"/>
          </p:cNvSpPr>
          <p:nvPr/>
        </p:nvSpPr>
        <p:spPr bwMode="auto">
          <a:xfrm>
            <a:off x="503238" y="1768475"/>
            <a:ext cx="9070975" cy="4989513"/>
          </a:xfrm>
          <a:prstGeom prst="rect">
            <a:avLst/>
          </a:prstGeom>
          <a:noFill/>
          <a:ln w="9525">
            <a:noFill/>
            <a:miter lim="800000"/>
            <a:headEnd/>
            <a:tailEnd/>
          </a:ln>
        </p:spPr>
        <p:txBody>
          <a:bodyPr lIns="0" tIns="21240" rIns="0" bIns="0"/>
          <a:lstStyle/>
          <a:p>
            <a:pPr marL="565150" indent="-457200" eaLnBrk="1" hangingPunct="1">
              <a:lnSpc>
                <a:spcPct val="93000"/>
              </a:lnSpc>
              <a:spcAft>
                <a:spcPts val="1413"/>
              </a:spcAft>
              <a:buFont typeface="Trebuchet MS" pitchFamily="34" charset="0"/>
              <a:buAutoNum type="arabicPeriod"/>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sp>
        <p:nvSpPr>
          <p:cNvPr id="4" name="TextBox 3"/>
          <p:cNvSpPr txBox="1"/>
          <p:nvPr/>
        </p:nvSpPr>
        <p:spPr>
          <a:xfrm>
            <a:off x="575816" y="1547589"/>
            <a:ext cx="8928992" cy="3065455"/>
          </a:xfrm>
          <a:prstGeom prst="rect">
            <a:avLst/>
          </a:prstGeom>
          <a:noFill/>
        </p:spPr>
        <p:txBody>
          <a:bodyPr wrap="square" rtlCol="0">
            <a:spAutoFit/>
          </a:bodyPr>
          <a:lstStyle/>
          <a:p>
            <a:pPr marL="457200" indent="-342360">
              <a:lnSpc>
                <a:spcPct val="115000"/>
              </a:lnSpc>
              <a:buClr>
                <a:srgbClr val="000000"/>
              </a:buClr>
              <a:buFont typeface="Old Standard TT"/>
              <a:buChar char="●"/>
            </a:pPr>
            <a:r>
              <a:rPr lang="en-IN" sz="2400" spc="-1" dirty="0" err="1" smtClean="0">
                <a:solidFill>
                  <a:srgbClr val="000000"/>
                </a:solidFill>
                <a:latin typeface="Times New Roman" pitchFamily="18" charset="0"/>
                <a:ea typeface="Old Standard TT"/>
                <a:cs typeface="Times New Roman" pitchFamily="18" charset="0"/>
              </a:rPr>
              <a:t>WhatsApp</a:t>
            </a:r>
            <a:r>
              <a:rPr lang="en-IN" sz="2400" spc="-1" dirty="0" smtClean="0">
                <a:solidFill>
                  <a:srgbClr val="000000"/>
                </a:solidFill>
                <a:latin typeface="Times New Roman" pitchFamily="18" charset="0"/>
                <a:ea typeface="Old Standard TT"/>
                <a:cs typeface="Times New Roman" pitchFamily="18" charset="0"/>
              </a:rPr>
              <a:t> Chat Analyzer is a statistical analysis tool for </a:t>
            </a:r>
            <a:r>
              <a:rPr lang="en-IN" sz="2400" spc="-1" dirty="0" err="1" smtClean="0">
                <a:solidFill>
                  <a:srgbClr val="000000"/>
                </a:solidFill>
                <a:latin typeface="Times New Roman" pitchFamily="18" charset="0"/>
                <a:ea typeface="Old Standard TT"/>
                <a:cs typeface="Times New Roman" pitchFamily="18" charset="0"/>
              </a:rPr>
              <a:t>WhatsApp</a:t>
            </a:r>
            <a:r>
              <a:rPr lang="en-IN" sz="2400" spc="-1" dirty="0" smtClean="0">
                <a:solidFill>
                  <a:srgbClr val="000000"/>
                </a:solidFill>
                <a:latin typeface="Times New Roman" pitchFamily="18" charset="0"/>
                <a:ea typeface="Old Standard TT"/>
                <a:cs typeface="Times New Roman" pitchFamily="18" charset="0"/>
              </a:rPr>
              <a:t> chats. </a:t>
            </a:r>
          </a:p>
          <a:p>
            <a:pPr marL="457200" indent="-342360">
              <a:lnSpc>
                <a:spcPct val="115000"/>
              </a:lnSpc>
              <a:buClr>
                <a:srgbClr val="000000"/>
              </a:buClr>
              <a:buFont typeface="Old Standard TT"/>
              <a:buChar char="●"/>
            </a:pPr>
            <a:r>
              <a:rPr lang="en-IN" sz="2400" spc="-1" dirty="0" smtClean="0">
                <a:solidFill>
                  <a:srgbClr val="000000"/>
                </a:solidFill>
                <a:latin typeface="Times New Roman" pitchFamily="18" charset="0"/>
                <a:ea typeface="Old Standard TT"/>
                <a:cs typeface="Times New Roman" pitchFamily="18" charset="0"/>
              </a:rPr>
              <a:t>Working on the chat files that can be exported from </a:t>
            </a:r>
            <a:r>
              <a:rPr lang="en-IN" sz="2400" spc="-1" dirty="0" err="1" smtClean="0">
                <a:solidFill>
                  <a:srgbClr val="000000"/>
                </a:solidFill>
                <a:latin typeface="Times New Roman" pitchFamily="18" charset="0"/>
                <a:ea typeface="Old Standard TT"/>
                <a:cs typeface="Times New Roman" pitchFamily="18" charset="0"/>
              </a:rPr>
              <a:t>WhatsApp</a:t>
            </a:r>
            <a:r>
              <a:rPr lang="en-IN" sz="2400" spc="-1" dirty="0" smtClean="0">
                <a:solidFill>
                  <a:srgbClr val="000000"/>
                </a:solidFill>
                <a:latin typeface="Times New Roman" pitchFamily="18" charset="0"/>
                <a:ea typeface="Old Standard TT"/>
                <a:cs typeface="Times New Roman" pitchFamily="18" charset="0"/>
              </a:rPr>
              <a:t> it generates various plots showing, for </a:t>
            </a:r>
            <a:r>
              <a:rPr lang="en-IN" sz="2400" spc="-1" dirty="0" smtClean="0">
                <a:solidFill>
                  <a:srgbClr val="000000"/>
                </a:solidFill>
                <a:latin typeface="Times New Roman" pitchFamily="18" charset="0"/>
                <a:ea typeface="Old Standard TT"/>
                <a:cs typeface="Times New Roman" pitchFamily="18" charset="0"/>
              </a:rPr>
              <a:t>example: who is the busiest user in the group.</a:t>
            </a:r>
            <a:endParaRPr lang="en-IN" sz="2400" spc="-1" dirty="0" smtClean="0">
              <a:solidFill>
                <a:srgbClr val="000000"/>
              </a:solidFill>
              <a:latin typeface="Times New Roman" pitchFamily="18" charset="0"/>
              <a:ea typeface="Old Standard TT"/>
              <a:cs typeface="Times New Roman" pitchFamily="18" charset="0"/>
            </a:endParaRPr>
          </a:p>
          <a:p>
            <a:pPr marL="457200" indent="-342360">
              <a:lnSpc>
                <a:spcPct val="115000"/>
              </a:lnSpc>
              <a:buClr>
                <a:srgbClr val="000000"/>
              </a:buClr>
              <a:buFont typeface="Old Standard TT"/>
              <a:buChar char="●"/>
            </a:pPr>
            <a:r>
              <a:rPr lang="en-IN" sz="2400" spc="-1" dirty="0" smtClean="0">
                <a:solidFill>
                  <a:srgbClr val="000000"/>
                </a:solidFill>
                <a:latin typeface="Times New Roman" pitchFamily="18" charset="0"/>
                <a:ea typeface="Old Standard TT"/>
                <a:cs typeface="Times New Roman" pitchFamily="18" charset="0"/>
              </a:rPr>
              <a:t>We propose to employ dataset manipulation techniques to have a better understanding of </a:t>
            </a:r>
            <a:r>
              <a:rPr lang="en-IN" sz="2400" spc="-1" dirty="0" err="1" smtClean="0">
                <a:solidFill>
                  <a:srgbClr val="000000"/>
                </a:solidFill>
                <a:latin typeface="Times New Roman" pitchFamily="18" charset="0"/>
                <a:ea typeface="Old Standard TT"/>
                <a:cs typeface="Times New Roman" pitchFamily="18" charset="0"/>
              </a:rPr>
              <a:t>WhatsApp</a:t>
            </a:r>
            <a:r>
              <a:rPr lang="en-IN" sz="2400" spc="-1" dirty="0" smtClean="0">
                <a:solidFill>
                  <a:srgbClr val="000000"/>
                </a:solidFill>
                <a:latin typeface="Times New Roman" pitchFamily="18" charset="0"/>
                <a:ea typeface="Old Standard TT"/>
                <a:cs typeface="Times New Roman" pitchFamily="18" charset="0"/>
              </a:rPr>
              <a:t> Chat present in our phones</a:t>
            </a:r>
            <a:endParaRPr lang="en-US" sz="2400" dirty="0">
              <a:latin typeface="Times New Roman" pitchFamily="18" charset="0"/>
              <a:cs typeface="Times New Roman"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smtClean="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1.4. </a:t>
            </a: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Scope</a:t>
            </a:r>
          </a:p>
        </p:txBody>
      </p:sp>
      <p:sp>
        <p:nvSpPr>
          <p:cNvPr id="6146" name="Rectangle 2"/>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66737" indent="-457200" eaLnBrk="1" fontAlgn="auto" hangingPunct="1">
              <a:lnSpc>
                <a:spcPct val="93000"/>
              </a:lnSpc>
              <a:spcBef>
                <a:spcPts val="0"/>
              </a:spcBef>
              <a:spcAft>
                <a:spcPts val="1413"/>
              </a:spcAft>
              <a:buFont typeface="+mj-lt"/>
              <a:buAutoNum type="arabicPeriod"/>
              <a:defRPr/>
            </a:pPr>
            <a:endParaRPr lang="en-IN" altLang="en-US" sz="2400" dirty="0">
              <a:latin typeface="Times New Roman" panose="02020603050405020304" pitchFamily="18" charset="0"/>
              <a:cs typeface="Times New Roman" panose="02020603050405020304" pitchFamily="18" charset="0"/>
            </a:endParaRPr>
          </a:p>
          <a:p>
            <a:pPr marL="109537" indent="0"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03808" y="1691605"/>
            <a:ext cx="9145016" cy="4154984"/>
          </a:xfrm>
          <a:prstGeom prst="rect">
            <a:avLst/>
          </a:prstGeom>
          <a:noFill/>
        </p:spPr>
        <p:txBody>
          <a:bodyPr wrap="square" rtlCol="0">
            <a:spAutoFit/>
          </a:bodyPr>
          <a:lstStyle/>
          <a:p>
            <a:pPr marL="457200" indent="-457200">
              <a:buFont typeface="Arial" pitchFamily="34" charset="0"/>
              <a:buChar char="•"/>
            </a:pPr>
            <a:r>
              <a:rPr lang="en-IN" sz="2400" dirty="0" smtClean="0">
                <a:latin typeface="Times New Roman" pitchFamily="18" charset="0"/>
                <a:cs typeface="Times New Roman" pitchFamily="18" charset="0"/>
              </a:rPr>
              <a:t>The application can be used by certain investigative officers to analyze </a:t>
            </a:r>
            <a:r>
              <a:rPr lang="en-IN" sz="2400" dirty="0" err="1" smtClean="0">
                <a:latin typeface="Times New Roman" pitchFamily="18" charset="0"/>
                <a:cs typeface="Times New Roman" pitchFamily="18" charset="0"/>
              </a:rPr>
              <a:t>skeptical</a:t>
            </a:r>
            <a:r>
              <a:rPr lang="en-IN" sz="2400" dirty="0" smtClean="0">
                <a:latin typeface="Times New Roman" pitchFamily="18" charset="0"/>
                <a:cs typeface="Times New Roman" pitchFamily="18" charset="0"/>
              </a:rPr>
              <a:t> WhatsApp chats for investigation purpose.</a:t>
            </a:r>
          </a:p>
          <a:p>
            <a:pPr marL="457200" indent="-457200">
              <a:buFont typeface="Arial" pitchFamily="34" charset="0"/>
              <a:buChar char="•"/>
            </a:pPr>
            <a:endParaRPr lang="en-IN" sz="2400" dirty="0" smtClean="0">
              <a:latin typeface="Times New Roman" pitchFamily="18" charset="0"/>
              <a:cs typeface="Times New Roman" pitchFamily="18" charset="0"/>
            </a:endParaRPr>
          </a:p>
          <a:p>
            <a:pPr marL="457200" indent="-457200">
              <a:buFont typeface="Arial" pitchFamily="34" charset="0"/>
              <a:buChar char="•"/>
            </a:pPr>
            <a:r>
              <a:rPr lang="en-IN" sz="2400" dirty="0" smtClean="0">
                <a:latin typeface="Times New Roman" pitchFamily="18" charset="0"/>
                <a:cs typeface="Times New Roman" pitchFamily="18" charset="0"/>
              </a:rPr>
              <a:t> It can also be used in digital marketing field which can help for making new marketing strategy.</a:t>
            </a:r>
          </a:p>
          <a:p>
            <a:pPr marL="457200" indent="-457200">
              <a:buFont typeface="Arial" pitchFamily="34" charset="0"/>
              <a:buChar char="•"/>
            </a:pPr>
            <a:endParaRPr lang="en-IN" sz="2400" dirty="0" smtClean="0">
              <a:latin typeface="Times New Roman" pitchFamily="18" charset="0"/>
              <a:cs typeface="Times New Roman" pitchFamily="18" charset="0"/>
            </a:endParaRPr>
          </a:p>
          <a:p>
            <a:pPr marL="457200" indent="-457200">
              <a:buFont typeface="Arial" pitchFamily="34" charset="0"/>
              <a:buChar char="•"/>
            </a:pPr>
            <a:r>
              <a:rPr lang="en-IN" sz="2400" dirty="0" smtClean="0">
                <a:latin typeface="Times New Roman" pitchFamily="18" charset="0"/>
                <a:cs typeface="Times New Roman" pitchFamily="18" charset="0"/>
              </a:rPr>
              <a:t>It can also make the job of exploratory analysis of chats much convenient as it answers most of the common questions which arises during analysis which would be feasible for data analyst and data scientist.</a:t>
            </a:r>
          </a:p>
          <a:p>
            <a:pPr marL="457200" indent="-457200"/>
            <a:endParaRPr lang="en-US" sz="2400" dirty="0">
              <a:latin typeface="Times New Roman" pitchFamily="18" charset="0"/>
              <a:cs typeface="Times New Roman"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smtClean="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1.5. Technology Stack</a:t>
            </a: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6146" name="Rectangle 2"/>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66737" indent="-457200" eaLnBrk="1" fontAlgn="auto" hangingPunct="1">
              <a:lnSpc>
                <a:spcPct val="93000"/>
              </a:lnSpc>
              <a:spcBef>
                <a:spcPts val="0"/>
              </a:spcBef>
              <a:spcAft>
                <a:spcPts val="1413"/>
              </a:spcAft>
              <a:buFont typeface="+mj-lt"/>
              <a:buAutoNum type="arabicPeriod"/>
              <a:defRPr/>
            </a:pPr>
            <a:endParaRPr lang="en-IN" altLang="en-US" sz="2400" dirty="0">
              <a:latin typeface="Times New Roman" panose="02020603050405020304" pitchFamily="18" charset="0"/>
              <a:cs typeface="Times New Roman" panose="02020603050405020304" pitchFamily="18" charset="0"/>
            </a:endParaRPr>
          </a:p>
          <a:p>
            <a:pPr marL="109537" indent="0"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03808" y="1691605"/>
            <a:ext cx="9145016" cy="5416868"/>
          </a:xfrm>
          <a:prstGeom prst="rect">
            <a:avLst/>
          </a:prstGeom>
          <a:noFill/>
        </p:spPr>
        <p:txBody>
          <a:bodyPr wrap="square" rtlCol="0">
            <a:spAutoFit/>
          </a:bodyPr>
          <a:lstStyle/>
          <a:p>
            <a:pPr marL="565150" indent="-457200" eaLnBrk="1" hangingPunct="1">
              <a:lnSpc>
                <a:spcPct val="150000"/>
              </a:lnSpc>
              <a:spcAft>
                <a:spcPts val="1413"/>
              </a:spcAft>
              <a:buFontTx/>
              <a:buAutoNum type="arabicPeriod"/>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smtClean="0">
                <a:solidFill>
                  <a:srgbClr val="000000"/>
                </a:solidFill>
                <a:latin typeface="Times New Roman" pitchFamily="16" charset="0"/>
                <a:cs typeface="Times New Roman" pitchFamily="16" charset="0"/>
              </a:rPr>
              <a:t>We are using Core Python and it’s libraries for whole project</a:t>
            </a:r>
          </a:p>
          <a:p>
            <a:pPr marL="565150" indent="-457200" eaLnBrk="1" hangingPunct="1">
              <a:lnSpc>
                <a:spcPct val="150000"/>
              </a:lnSpc>
              <a:spcAft>
                <a:spcPts val="1413"/>
              </a:spcAft>
              <a:buFontTx/>
              <a:buAutoNum type="arabicPeriod"/>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smtClean="0">
                <a:solidFill>
                  <a:srgbClr val="000000"/>
                </a:solidFill>
                <a:latin typeface="Times New Roman" pitchFamily="16" charset="0"/>
                <a:cs typeface="Times New Roman" pitchFamily="16" charset="0"/>
              </a:rPr>
              <a:t>Following are the Python libraries/</a:t>
            </a:r>
            <a:r>
              <a:rPr lang="en-IN" altLang="en-US" sz="2400" dirty="0" err="1" smtClean="0">
                <a:solidFill>
                  <a:srgbClr val="000000"/>
                </a:solidFill>
                <a:latin typeface="Times New Roman" pitchFamily="16" charset="0"/>
                <a:cs typeface="Times New Roman" pitchFamily="16" charset="0"/>
              </a:rPr>
              <a:t>pakeages</a:t>
            </a:r>
            <a:r>
              <a:rPr lang="en-IN" altLang="en-US" sz="2400" dirty="0" smtClean="0">
                <a:solidFill>
                  <a:srgbClr val="000000"/>
                </a:solidFill>
                <a:latin typeface="Times New Roman" pitchFamily="16" charset="0"/>
                <a:cs typeface="Times New Roman" pitchFamily="16" charset="0"/>
              </a:rPr>
              <a:t> that we will be using:</a:t>
            </a:r>
          </a:p>
          <a:p>
            <a:pPr marL="1022350" lvl="1" indent="-457200" eaLnBrk="1" hangingPunct="1">
              <a:lnSpc>
                <a:spcPct val="150000"/>
              </a:lnSpc>
              <a:spcAft>
                <a:spcPts val="1413"/>
              </a:spcAft>
              <a:buFont typeface="Arial" pitchFamily="34"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err="1" smtClean="0">
                <a:solidFill>
                  <a:srgbClr val="000000"/>
                </a:solidFill>
                <a:latin typeface="Times New Roman" pitchFamily="16" charset="0"/>
                <a:cs typeface="Times New Roman" pitchFamily="16" charset="0"/>
              </a:rPr>
              <a:t>Streamlit</a:t>
            </a:r>
            <a:r>
              <a:rPr lang="en-IN" altLang="en-US" sz="2400" dirty="0" smtClean="0">
                <a:solidFill>
                  <a:srgbClr val="000000"/>
                </a:solidFill>
                <a:latin typeface="Times New Roman" pitchFamily="16" charset="0"/>
                <a:cs typeface="Times New Roman" pitchFamily="16" charset="0"/>
              </a:rPr>
              <a:t> – For Developing Web UI</a:t>
            </a:r>
          </a:p>
          <a:p>
            <a:pPr marL="1022350" lvl="1" indent="-457200" eaLnBrk="1" hangingPunct="1">
              <a:lnSpc>
                <a:spcPct val="150000"/>
              </a:lnSpc>
              <a:spcAft>
                <a:spcPts val="1413"/>
              </a:spcAft>
              <a:buFont typeface="Arial" pitchFamily="34"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smtClean="0">
                <a:solidFill>
                  <a:srgbClr val="000000"/>
                </a:solidFill>
                <a:latin typeface="Times New Roman" pitchFamily="16" charset="0"/>
                <a:cs typeface="Times New Roman" pitchFamily="16" charset="0"/>
              </a:rPr>
              <a:t>Pandas  – For Pre-processing the text file</a:t>
            </a:r>
          </a:p>
          <a:p>
            <a:pPr marL="1022350" lvl="1" indent="-457200" eaLnBrk="1" hangingPunct="1">
              <a:lnSpc>
                <a:spcPct val="150000"/>
              </a:lnSpc>
              <a:spcAft>
                <a:spcPts val="1413"/>
              </a:spcAft>
              <a:buFont typeface="Arial" pitchFamily="34"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err="1" smtClean="0">
                <a:solidFill>
                  <a:srgbClr val="000000"/>
                </a:solidFill>
                <a:latin typeface="Times New Roman" pitchFamily="16" charset="0"/>
                <a:cs typeface="Times New Roman" pitchFamily="16" charset="0"/>
              </a:rPr>
              <a:t>Matplotlib</a:t>
            </a:r>
            <a:r>
              <a:rPr lang="en-IN" altLang="en-US" sz="2400" dirty="0" smtClean="0">
                <a:solidFill>
                  <a:srgbClr val="000000"/>
                </a:solidFill>
                <a:latin typeface="Times New Roman" pitchFamily="16" charset="0"/>
                <a:cs typeface="Times New Roman" pitchFamily="16" charset="0"/>
              </a:rPr>
              <a:t>, Word Cloud and </a:t>
            </a:r>
            <a:r>
              <a:rPr lang="en-IN" altLang="en-US" sz="2400" dirty="0" err="1" smtClean="0">
                <a:solidFill>
                  <a:srgbClr val="000000"/>
                </a:solidFill>
                <a:latin typeface="Times New Roman" pitchFamily="16" charset="0"/>
                <a:cs typeface="Times New Roman" pitchFamily="16" charset="0"/>
              </a:rPr>
              <a:t>Seaborn</a:t>
            </a:r>
            <a:r>
              <a:rPr lang="en-IN" altLang="en-US" sz="2400" dirty="0" smtClean="0">
                <a:solidFill>
                  <a:srgbClr val="000000"/>
                </a:solidFill>
                <a:latin typeface="Times New Roman" pitchFamily="16" charset="0"/>
                <a:cs typeface="Times New Roman" pitchFamily="16" charset="0"/>
              </a:rPr>
              <a:t> – For Visualizing the Data</a:t>
            </a:r>
          </a:p>
          <a:p>
            <a:pPr marL="1022350" lvl="1" indent="-457200" eaLnBrk="1" hangingPunct="1">
              <a:lnSpc>
                <a:spcPct val="150000"/>
              </a:lnSpc>
              <a:spcAft>
                <a:spcPts val="1413"/>
              </a:spcAft>
              <a:buFont typeface="Arial" pitchFamily="34"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smtClean="0">
                <a:solidFill>
                  <a:srgbClr val="000000"/>
                </a:solidFill>
                <a:latin typeface="Times New Roman" pitchFamily="16" charset="0"/>
                <a:cs typeface="Times New Roman" pitchFamily="16" charset="0"/>
              </a:rPr>
              <a:t>Natural language tool kit – For processing the chats and       sentimental prediction</a:t>
            </a:r>
            <a:r>
              <a:rPr lang="en-IN" sz="2400" dirty="0" smtClean="0">
                <a:latin typeface="Times New Roman" pitchFamily="18" charset="0"/>
                <a:cs typeface="Times New Roman" pitchFamily="18" charset="0"/>
              </a:rPr>
              <a:t>.</a:t>
            </a:r>
          </a:p>
          <a:p>
            <a:pPr marL="457200" indent="-457200"/>
            <a:endParaRPr lang="en-US" sz="2400" dirty="0">
              <a:latin typeface="Times New Roman" pitchFamily="18" charset="0"/>
              <a:cs typeface="Times New Roman"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2827</TotalTime>
  <Words>645</Words>
  <Application>Microsoft Office PowerPoint</Application>
  <PresentationFormat>Custom</PresentationFormat>
  <Paragraphs>99</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Facet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Mayuresh Prabhu</cp:lastModifiedBy>
  <cp:revision>117</cp:revision>
  <cp:lastPrinted>1601-01-01T00:00:00Z</cp:lastPrinted>
  <dcterms:created xsi:type="dcterms:W3CDTF">2017-10-25T08:22:14Z</dcterms:created>
  <dcterms:modified xsi:type="dcterms:W3CDTF">2022-04-11T08:29:14Z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