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80" r:id="rId6"/>
    <p:sldId id="260" r:id="rId7"/>
    <p:sldId id="261" r:id="rId8"/>
    <p:sldId id="281" r:id="rId9"/>
    <p:sldId id="262" r:id="rId10"/>
    <p:sldId id="263" r:id="rId11"/>
    <p:sldId id="264" r:id="rId12"/>
    <p:sldId id="266" r:id="rId13"/>
    <p:sldId id="267" r:id="rId14"/>
    <p:sldId id="283" r:id="rId15"/>
    <p:sldId id="272" r:id="rId16"/>
    <p:sldId id="284" r:id="rId17"/>
    <p:sldId id="285" r:id="rId18"/>
    <p:sldId id="286" r:id="rId19"/>
    <p:sldId id="274" r:id="rId20"/>
    <p:sldId id="287" r:id="rId21"/>
    <p:sldId id="275" r:id="rId22"/>
    <p:sldId id="276" r:id="rId23"/>
    <p:sldId id="282" r:id="rId24"/>
    <p:sldId id="278" r:id="rId25"/>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6C01B0-CB24-4A27-84FB-4EBF4E660CB4}" v="1157" dt="2022-04-11T09:08:46.141"/>
    <p1510:client id="{729F292D-84A9-48B8-B0F4-6535688D49B0}" v="551" dt="2022-05-02T07:35:17.705"/>
    <p1510:client id="{A80BC9B5-31FF-4E54-8E16-775AB7ADA944}" v="111" dt="2022-04-09T11:39:11.116"/>
    <p1510:client id="{F9C4A0DB-9A98-4C21-9924-BDBC99A33095}" v="1481" dt="2022-04-10T21:48:25.0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av mayekar" userId="53105447457622f3" providerId="Windows Live" clId="Web-{729F292D-84A9-48B8-B0F4-6535688D49B0}"/>
    <pc:docChg chg="addSld delSld modSld">
      <pc:chgData name="pranav mayekar" userId="53105447457622f3" providerId="Windows Live" clId="Web-{729F292D-84A9-48B8-B0F4-6535688D49B0}" dt="2022-05-02T07:35:17.705" v="390" actId="20577"/>
      <pc:docMkLst>
        <pc:docMk/>
      </pc:docMkLst>
      <pc:sldChg chg="modSp">
        <pc:chgData name="pranav mayekar" userId="53105447457622f3" providerId="Windows Live" clId="Web-{729F292D-84A9-48B8-B0F4-6535688D49B0}" dt="2022-05-02T07:35:17.705" v="390" actId="20577"/>
        <pc:sldMkLst>
          <pc:docMk/>
          <pc:sldMk cId="0" sldId="256"/>
        </pc:sldMkLst>
        <pc:spChg chg="mod">
          <ac:chgData name="pranav mayekar" userId="53105447457622f3" providerId="Windows Live" clId="Web-{729F292D-84A9-48B8-B0F4-6535688D49B0}" dt="2022-05-02T07:35:17.705" v="390" actId="20577"/>
          <ac:spMkLst>
            <pc:docMk/>
            <pc:sldMk cId="0" sldId="256"/>
            <ac:spMk id="80" creationId="{00000000-0000-0000-0000-000000000000}"/>
          </ac:spMkLst>
        </pc:spChg>
      </pc:sldChg>
      <pc:sldChg chg="modSp">
        <pc:chgData name="pranav mayekar" userId="53105447457622f3" providerId="Windows Live" clId="Web-{729F292D-84A9-48B8-B0F4-6535688D49B0}" dt="2022-05-02T06:57:25.685" v="2" actId="20577"/>
        <pc:sldMkLst>
          <pc:docMk/>
          <pc:sldMk cId="0" sldId="264"/>
        </pc:sldMkLst>
        <pc:spChg chg="mod">
          <ac:chgData name="pranav mayekar" userId="53105447457622f3" providerId="Windows Live" clId="Web-{729F292D-84A9-48B8-B0F4-6535688D49B0}" dt="2022-05-02T06:57:25.685" v="2" actId="20577"/>
          <ac:spMkLst>
            <pc:docMk/>
            <pc:sldMk cId="0" sldId="264"/>
            <ac:spMk id="95" creationId="{00000000-0000-0000-0000-000000000000}"/>
          </ac:spMkLst>
        </pc:spChg>
      </pc:sldChg>
      <pc:sldChg chg="modSp">
        <pc:chgData name="pranav mayekar" userId="53105447457622f3" providerId="Windows Live" clId="Web-{729F292D-84A9-48B8-B0F4-6535688D49B0}" dt="2022-05-02T06:59:13.907" v="23" actId="20577"/>
        <pc:sldMkLst>
          <pc:docMk/>
          <pc:sldMk cId="0" sldId="276"/>
        </pc:sldMkLst>
        <pc:spChg chg="mod">
          <ac:chgData name="pranav mayekar" userId="53105447457622f3" providerId="Windows Live" clId="Web-{729F292D-84A9-48B8-B0F4-6535688D49B0}" dt="2022-05-02T06:59:13.907" v="23" actId="20577"/>
          <ac:spMkLst>
            <pc:docMk/>
            <pc:sldMk cId="0" sldId="276"/>
            <ac:spMk id="119" creationId="{00000000-0000-0000-0000-000000000000}"/>
          </ac:spMkLst>
        </pc:spChg>
      </pc:sldChg>
      <pc:sldChg chg="modSp">
        <pc:chgData name="pranav mayekar" userId="53105447457622f3" providerId="Windows Live" clId="Web-{729F292D-84A9-48B8-B0F4-6535688D49B0}" dt="2022-05-02T07:08:04.488" v="84" actId="20577"/>
        <pc:sldMkLst>
          <pc:docMk/>
          <pc:sldMk cId="235566313" sldId="282"/>
        </pc:sldMkLst>
        <pc:spChg chg="mod">
          <ac:chgData name="pranav mayekar" userId="53105447457622f3" providerId="Windows Live" clId="Web-{729F292D-84A9-48B8-B0F4-6535688D49B0}" dt="2022-05-02T07:08:04.488" v="84" actId="20577"/>
          <ac:spMkLst>
            <pc:docMk/>
            <pc:sldMk cId="235566313" sldId="282"/>
            <ac:spMk id="119" creationId="{00000000-0000-0000-0000-000000000000}"/>
          </ac:spMkLst>
        </pc:spChg>
      </pc:sldChg>
      <pc:sldChg chg="addSp delSp modSp new mod setBg">
        <pc:chgData name="pranav mayekar" userId="53105447457622f3" providerId="Windows Live" clId="Web-{729F292D-84A9-48B8-B0F4-6535688D49B0}" dt="2022-05-02T07:35:00.282" v="389" actId="20577"/>
        <pc:sldMkLst>
          <pc:docMk/>
          <pc:sldMk cId="2502407067" sldId="284"/>
        </pc:sldMkLst>
        <pc:spChg chg="add del mod">
          <ac:chgData name="pranav mayekar" userId="53105447457622f3" providerId="Windows Live" clId="Web-{729F292D-84A9-48B8-B0F4-6535688D49B0}" dt="2022-05-02T07:08:16.535" v="87"/>
          <ac:spMkLst>
            <pc:docMk/>
            <pc:sldMk cId="2502407067" sldId="284"/>
            <ac:spMk id="2" creationId="{962F4CEF-4799-AF90-E774-4160D35E80BE}"/>
          </ac:spMkLst>
        </pc:spChg>
        <pc:spChg chg="add mod ord">
          <ac:chgData name="pranav mayekar" userId="53105447457622f3" providerId="Windows Live" clId="Web-{729F292D-84A9-48B8-B0F4-6535688D49B0}" dt="2022-05-02T07:10:43.134" v="107"/>
          <ac:spMkLst>
            <pc:docMk/>
            <pc:sldMk cId="2502407067" sldId="284"/>
            <ac:spMk id="4" creationId="{741EE6DD-8844-D9CC-C9E6-790DDB6845D5}"/>
          </ac:spMkLst>
        </pc:spChg>
        <pc:spChg chg="add">
          <ac:chgData name="pranav mayekar" userId="53105447457622f3" providerId="Windows Live" clId="Web-{729F292D-84A9-48B8-B0F4-6535688D49B0}" dt="2022-05-02T07:10:53.321" v="109"/>
          <ac:spMkLst>
            <pc:docMk/>
            <pc:sldMk cId="2502407067" sldId="284"/>
            <ac:spMk id="6" creationId="{E13687EC-2BB4-0CB1-9A1C-051B41C2FBAA}"/>
          </ac:spMkLst>
        </pc:spChg>
        <pc:spChg chg="add mod">
          <ac:chgData name="pranav mayekar" userId="53105447457622f3" providerId="Windows Live" clId="Web-{729F292D-84A9-48B8-B0F4-6535688D49B0}" dt="2022-05-02T07:35:00.282" v="389" actId="20577"/>
          <ac:spMkLst>
            <pc:docMk/>
            <pc:sldMk cId="2502407067" sldId="284"/>
            <ac:spMk id="7" creationId="{8490F993-2466-0367-7FA8-BD9F103FF630}"/>
          </ac:spMkLst>
        </pc:spChg>
        <pc:spChg chg="add">
          <ac:chgData name="pranav mayekar" userId="53105447457622f3" providerId="Windows Live" clId="Web-{729F292D-84A9-48B8-B0F4-6535688D49B0}" dt="2022-05-02T07:10:43.134" v="107"/>
          <ac:spMkLst>
            <pc:docMk/>
            <pc:sldMk cId="2502407067" sldId="284"/>
            <ac:spMk id="10" creationId="{AB8C311F-7253-4AED-9701-7FC0708C41C7}"/>
          </ac:spMkLst>
        </pc:spChg>
        <pc:spChg chg="add">
          <ac:chgData name="pranav mayekar" userId="53105447457622f3" providerId="Windows Live" clId="Web-{729F292D-84A9-48B8-B0F4-6535688D49B0}" dt="2022-05-02T07:10:43.134" v="107"/>
          <ac:spMkLst>
            <pc:docMk/>
            <pc:sldMk cId="2502407067" sldId="284"/>
            <ac:spMk id="12" creationId="{E2384209-CB15-4CDF-9D31-C44FD9A3F20D}"/>
          </ac:spMkLst>
        </pc:spChg>
        <pc:spChg chg="add">
          <ac:chgData name="pranav mayekar" userId="53105447457622f3" providerId="Windows Live" clId="Web-{729F292D-84A9-48B8-B0F4-6535688D49B0}" dt="2022-05-02T07:10:43.134" v="107"/>
          <ac:spMkLst>
            <pc:docMk/>
            <pc:sldMk cId="2502407067" sldId="284"/>
            <ac:spMk id="14" creationId="{2633B3B5-CC90-43F0-8714-D31D1F3F0209}"/>
          </ac:spMkLst>
        </pc:spChg>
        <pc:spChg chg="add">
          <ac:chgData name="pranav mayekar" userId="53105447457622f3" providerId="Windows Live" clId="Web-{729F292D-84A9-48B8-B0F4-6535688D49B0}" dt="2022-05-02T07:10:43.134" v="107"/>
          <ac:spMkLst>
            <pc:docMk/>
            <pc:sldMk cId="2502407067" sldId="284"/>
            <ac:spMk id="16" creationId="{A8D57A06-A426-446D-B02C-A2DC6B62E45E}"/>
          </ac:spMkLst>
        </pc:spChg>
        <pc:picChg chg="add del mod">
          <ac:chgData name="pranav mayekar" userId="53105447457622f3" providerId="Windows Live" clId="Web-{729F292D-84A9-48B8-B0F4-6535688D49B0}" dt="2022-05-02T07:09:23.615" v="92"/>
          <ac:picMkLst>
            <pc:docMk/>
            <pc:sldMk cId="2502407067" sldId="284"/>
            <ac:picMk id="3" creationId="{C868237B-CF39-BF62-7BB6-442FB21E50CC}"/>
          </ac:picMkLst>
        </pc:picChg>
        <pc:picChg chg="add mod">
          <ac:chgData name="pranav mayekar" userId="53105447457622f3" providerId="Windows Live" clId="Web-{729F292D-84A9-48B8-B0F4-6535688D49B0}" dt="2022-05-02T07:11:37.807" v="142" actId="1076"/>
          <ac:picMkLst>
            <pc:docMk/>
            <pc:sldMk cId="2502407067" sldId="284"/>
            <ac:picMk id="5" creationId="{677B5723-46EF-A3F2-DDEE-AF523A31EBCD}"/>
          </ac:picMkLst>
        </pc:picChg>
      </pc:sldChg>
      <pc:sldChg chg="addSp modSp new mod setBg">
        <pc:chgData name="pranav mayekar" userId="53105447457622f3" providerId="Windows Live" clId="Web-{729F292D-84A9-48B8-B0F4-6535688D49B0}" dt="2022-05-02T07:34:39.391" v="385" actId="1076"/>
        <pc:sldMkLst>
          <pc:docMk/>
          <pc:sldMk cId="3002623565" sldId="285"/>
        </pc:sldMkLst>
        <pc:spChg chg="add mod">
          <ac:chgData name="pranav mayekar" userId="53105447457622f3" providerId="Windows Live" clId="Web-{729F292D-84A9-48B8-B0F4-6535688D49B0}" dt="2022-05-02T07:34:39.391" v="385" actId="1076"/>
          <ac:spMkLst>
            <pc:docMk/>
            <pc:sldMk cId="3002623565" sldId="285"/>
            <ac:spMk id="4" creationId="{4B8BF36B-5B6C-BC06-6976-C88848F3AF6D}"/>
          </ac:spMkLst>
        </pc:spChg>
        <pc:spChg chg="add mod">
          <ac:chgData name="pranav mayekar" userId="53105447457622f3" providerId="Windows Live" clId="Web-{729F292D-84A9-48B8-B0F4-6535688D49B0}" dt="2022-05-02T07:34:32.250" v="384" actId="20577"/>
          <ac:spMkLst>
            <pc:docMk/>
            <pc:sldMk cId="3002623565" sldId="285"/>
            <ac:spMk id="5" creationId="{F26C97BA-A5C2-5A5D-515A-DCEEB2786D9D}"/>
          </ac:spMkLst>
        </pc:spChg>
        <pc:picChg chg="add mod">
          <ac:chgData name="pranav mayekar" userId="53105447457622f3" providerId="Windows Live" clId="Web-{729F292D-84A9-48B8-B0F4-6535688D49B0}" dt="2022-05-02T07:16:02.941" v="171" actId="1076"/>
          <ac:picMkLst>
            <pc:docMk/>
            <pc:sldMk cId="3002623565" sldId="285"/>
            <ac:picMk id="2" creationId="{A6A24368-890C-9F7F-8DD3-1B2C2AE149A7}"/>
          </ac:picMkLst>
        </pc:picChg>
        <pc:picChg chg="add mod">
          <ac:chgData name="pranav mayekar" userId="53105447457622f3" providerId="Windows Live" clId="Web-{729F292D-84A9-48B8-B0F4-6535688D49B0}" dt="2022-05-02T07:17:26.069" v="210" actId="1076"/>
          <ac:picMkLst>
            <pc:docMk/>
            <pc:sldMk cId="3002623565" sldId="285"/>
            <ac:picMk id="3" creationId="{22468C99-3636-858A-DD6F-5E1E8F3F5B56}"/>
          </ac:picMkLst>
        </pc:picChg>
      </pc:sldChg>
      <pc:sldChg chg="new del">
        <pc:chgData name="pranav mayekar" userId="53105447457622f3" providerId="Windows Live" clId="Web-{729F292D-84A9-48B8-B0F4-6535688D49B0}" dt="2022-05-02T07:12:04.652" v="145"/>
        <pc:sldMkLst>
          <pc:docMk/>
          <pc:sldMk cId="3141152906" sldId="285"/>
        </pc:sldMkLst>
      </pc:sldChg>
      <pc:sldChg chg="addSp modSp new">
        <pc:chgData name="pranav mayekar" userId="53105447457622f3" providerId="Windows Live" clId="Web-{729F292D-84A9-48B8-B0F4-6535688D49B0}" dt="2022-05-02T07:33:40.842" v="376" actId="20577"/>
        <pc:sldMkLst>
          <pc:docMk/>
          <pc:sldMk cId="2849446867" sldId="286"/>
        </pc:sldMkLst>
        <pc:spChg chg="add mod">
          <ac:chgData name="pranav mayekar" userId="53105447457622f3" providerId="Windows Live" clId="Web-{729F292D-84A9-48B8-B0F4-6535688D49B0}" dt="2022-05-02T07:33:27.592" v="372" actId="20577"/>
          <ac:spMkLst>
            <pc:docMk/>
            <pc:sldMk cId="2849446867" sldId="286"/>
            <ac:spMk id="5" creationId="{56191BBF-3AF4-D166-4761-FCB10C69B269}"/>
          </ac:spMkLst>
        </pc:spChg>
        <pc:spChg chg="add mod">
          <ac:chgData name="pranav mayekar" userId="53105447457622f3" providerId="Windows Live" clId="Web-{729F292D-84A9-48B8-B0F4-6535688D49B0}" dt="2022-05-02T07:33:40.842" v="376" actId="20577"/>
          <ac:spMkLst>
            <pc:docMk/>
            <pc:sldMk cId="2849446867" sldId="286"/>
            <ac:spMk id="6" creationId="{551FED34-3F85-B402-F7A8-60B5DD178153}"/>
          </ac:spMkLst>
        </pc:spChg>
        <pc:spChg chg="add mod">
          <ac:chgData name="pranav mayekar" userId="53105447457622f3" providerId="Windows Live" clId="Web-{729F292D-84A9-48B8-B0F4-6535688D49B0}" dt="2022-05-02T07:33:12.107" v="368" actId="20577"/>
          <ac:spMkLst>
            <pc:docMk/>
            <pc:sldMk cId="2849446867" sldId="286"/>
            <ac:spMk id="7" creationId="{E9828EF2-98D7-392E-CE2B-BD9D4E8638E6}"/>
          </ac:spMkLst>
        </pc:spChg>
        <pc:picChg chg="add mod">
          <ac:chgData name="pranav mayekar" userId="53105447457622f3" providerId="Windows Live" clId="Web-{729F292D-84A9-48B8-B0F4-6535688D49B0}" dt="2022-05-02T07:21:16.614" v="232" actId="1076"/>
          <ac:picMkLst>
            <pc:docMk/>
            <pc:sldMk cId="2849446867" sldId="286"/>
            <ac:picMk id="2" creationId="{5DA6ACEB-378D-3D07-C19B-25B74B426CDC}"/>
          </ac:picMkLst>
        </pc:picChg>
        <pc:picChg chg="add mod">
          <ac:chgData name="pranav mayekar" userId="53105447457622f3" providerId="Windows Live" clId="Web-{729F292D-84A9-48B8-B0F4-6535688D49B0}" dt="2022-05-02T07:21:35.786" v="238" actId="1076"/>
          <ac:picMkLst>
            <pc:docMk/>
            <pc:sldMk cId="2849446867" sldId="286"/>
            <ac:picMk id="3" creationId="{190DA802-A1FC-923F-9D7C-ECBA26D344D0}"/>
          </ac:picMkLst>
        </pc:picChg>
        <pc:picChg chg="add mod">
          <ac:chgData name="pranav mayekar" userId="53105447457622f3" providerId="Windows Live" clId="Web-{729F292D-84A9-48B8-B0F4-6535688D49B0}" dt="2022-05-02T07:21:24.114" v="234" actId="14100"/>
          <ac:picMkLst>
            <pc:docMk/>
            <pc:sldMk cId="2849446867" sldId="286"/>
            <ac:picMk id="4" creationId="{348084B2-A932-61B8-16D6-E47D63219057}"/>
          </ac:picMkLst>
        </pc:picChg>
      </pc:sldChg>
      <pc:sldChg chg="addSp delSp modSp new mod setBg">
        <pc:chgData name="pranav mayekar" userId="53105447457622f3" providerId="Windows Live" clId="Web-{729F292D-84A9-48B8-B0F4-6535688D49B0}" dt="2022-05-02T07:32:53.216" v="364" actId="1076"/>
        <pc:sldMkLst>
          <pc:docMk/>
          <pc:sldMk cId="3134571576" sldId="287"/>
        </pc:sldMkLst>
        <pc:spChg chg="add mod">
          <ac:chgData name="pranav mayekar" userId="53105447457622f3" providerId="Windows Live" clId="Web-{729F292D-84A9-48B8-B0F4-6535688D49B0}" dt="2022-05-02T07:32:36.606" v="362" actId="20577"/>
          <ac:spMkLst>
            <pc:docMk/>
            <pc:sldMk cId="3134571576" sldId="287"/>
            <ac:spMk id="4" creationId="{81FEE353-EF0F-0784-0953-FC79B52F1652}"/>
          </ac:spMkLst>
        </pc:spChg>
        <pc:spChg chg="add mod">
          <ac:chgData name="pranav mayekar" userId="53105447457622f3" providerId="Windows Live" clId="Web-{729F292D-84A9-48B8-B0F4-6535688D49B0}" dt="2022-05-02T07:32:53.216" v="364" actId="1076"/>
          <ac:spMkLst>
            <pc:docMk/>
            <pc:sldMk cId="3134571576" sldId="287"/>
            <ac:spMk id="5" creationId="{DA96999F-83BD-B6E3-E78B-339A582978EB}"/>
          </ac:spMkLst>
        </pc:spChg>
        <pc:spChg chg="add del mod">
          <ac:chgData name="pranav mayekar" userId="53105447457622f3" providerId="Windows Live" clId="Web-{729F292D-84A9-48B8-B0F4-6535688D49B0}" dt="2022-05-02T07:30:30.211" v="329"/>
          <ac:spMkLst>
            <pc:docMk/>
            <pc:sldMk cId="3134571576" sldId="287"/>
            <ac:spMk id="6" creationId="{16C81933-29C4-96A3-D031-DDC34CAC96D5}"/>
          </ac:spMkLst>
        </pc:spChg>
        <pc:spChg chg="add del">
          <ac:chgData name="pranav mayekar" userId="53105447457622f3" providerId="Windows Live" clId="Web-{729F292D-84A9-48B8-B0F4-6535688D49B0}" dt="2022-05-02T07:27:09.470" v="308"/>
          <ac:spMkLst>
            <pc:docMk/>
            <pc:sldMk cId="3134571576" sldId="287"/>
            <ac:spMk id="8" creationId="{11BE3FA7-0D70-4431-814F-D8C40576EA93}"/>
          </ac:spMkLst>
        </pc:spChg>
        <pc:picChg chg="add mod ord">
          <ac:chgData name="pranav mayekar" userId="53105447457622f3" providerId="Windows Live" clId="Web-{729F292D-84A9-48B8-B0F4-6535688D49B0}" dt="2022-05-02T07:31:52.620" v="351" actId="1076"/>
          <ac:picMkLst>
            <pc:docMk/>
            <pc:sldMk cId="3134571576" sldId="287"/>
            <ac:picMk id="2" creationId="{7A178E4A-55AC-A8D7-E7BD-7C0CB8D3948F}"/>
          </ac:picMkLst>
        </pc:picChg>
        <pc:picChg chg="add mod">
          <ac:chgData name="pranav mayekar" userId="53105447457622f3" providerId="Windows Live" clId="Web-{729F292D-84A9-48B8-B0F4-6535688D49B0}" dt="2022-05-02T07:31:56.136" v="352" actId="1076"/>
          <ac:picMkLst>
            <pc:docMk/>
            <pc:sldMk cId="3134571576" sldId="287"/>
            <ac:picMk id="3" creationId="{5CDE9652-C831-E99C-671C-40E028A273B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2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3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3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3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3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3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3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3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3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4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5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5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5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6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7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7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7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7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7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7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7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7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 name="CustomShape 1"/>
          <p:cNvSpPr/>
          <p:nvPr/>
        </p:nvSpPr>
        <p:spPr>
          <a:xfrm>
            <a:off x="0" y="0"/>
            <a:ext cx="9143280" cy="171108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5" name="CustomShape 2"/>
          <p:cNvSpPr/>
          <p:nvPr/>
        </p:nvSpPr>
        <p:spPr>
          <a:xfrm>
            <a:off x="641880" y="3597480"/>
            <a:ext cx="389520" cy="360"/>
          </a:xfrm>
          <a:custGeom>
            <a:avLst/>
            <a:gdLst/>
            <a:ahLst/>
            <a:cxnLst/>
            <a:rect l="l" t="t" r="r" b="b"/>
            <a:pathLst>
              <a:path w="21600" h="21600">
                <a:moveTo>
                  <a:pt x="0" y="0"/>
                </a:moveTo>
                <a:lnTo>
                  <a:pt x="21600" y="21600"/>
                </a:lnTo>
              </a:path>
            </a:pathLst>
          </a:custGeom>
          <a:noFill/>
          <a:ln w="28440">
            <a:solidFill>
              <a:schemeClr val="accent1"/>
            </a:solidFill>
            <a:round/>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a:rPr>
              <a:t>Click to edit the title text format</a:t>
            </a:r>
          </a:p>
        </p:txBody>
      </p:sp>
      <p:sp>
        <p:nvSpPr>
          <p:cNvPr id="3"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latin typeface="Arial"/>
              </a:rPr>
              <a:t>Second Outline Level</a:t>
            </a:r>
          </a:p>
          <a:p>
            <a:pPr marL="1296000" lvl="2" indent="-288000">
              <a:spcBef>
                <a:spcPts val="850"/>
              </a:spcBef>
              <a:buClr>
                <a:srgbClr val="FFFFFF"/>
              </a:buClr>
              <a:buSzPct val="45000"/>
              <a:buFont typeface="Wingdings" charset="2"/>
              <a:buChar char=""/>
            </a:pPr>
            <a:r>
              <a:rPr lang="en-IN" sz="2400" b="0" strike="noStrike" spc="-1">
                <a:latin typeface="Arial"/>
              </a:rPr>
              <a:t>Third Outline Level</a:t>
            </a:r>
          </a:p>
          <a:p>
            <a:pPr marL="1728000" lvl="3" indent="-216000">
              <a:spcBef>
                <a:spcPts val="567"/>
              </a:spcBef>
              <a:buClr>
                <a:srgbClr val="FFFFFF"/>
              </a:buClr>
              <a:buSzPct val="75000"/>
              <a:buFont typeface="Symbol" charset="2"/>
              <a:buChar char=""/>
            </a:pPr>
            <a:r>
              <a:rPr lang="en-IN" sz="2000" b="0" strike="noStrike" spc="-1">
                <a:latin typeface="Arial"/>
              </a:rPr>
              <a:t>Fourth Outline Level</a:t>
            </a:r>
          </a:p>
          <a:p>
            <a:pPr marL="2160000" lvl="4" indent="-216000">
              <a:spcBef>
                <a:spcPts val="283"/>
              </a:spcBef>
              <a:buClr>
                <a:srgbClr val="FFFFFF"/>
              </a:buClr>
              <a:buSzPct val="45000"/>
              <a:buFont typeface="Wingdings" charset="2"/>
              <a:buChar char=""/>
            </a:pPr>
            <a:r>
              <a:rPr lang="en-IN" sz="2000" b="0" strike="noStrike" spc="-1">
                <a:latin typeface="Arial"/>
              </a:rPr>
              <a:t>Fifth Outline Level</a:t>
            </a:r>
          </a:p>
          <a:p>
            <a:pPr marL="2592000" lvl="5" indent="-216000">
              <a:spcBef>
                <a:spcPts val="283"/>
              </a:spcBef>
              <a:buClr>
                <a:srgbClr val="FFFFFF"/>
              </a:buClr>
              <a:buSzPct val="45000"/>
              <a:buFont typeface="Wingdings" charset="2"/>
              <a:buChar char=""/>
            </a:pPr>
            <a:r>
              <a:rPr lang="en-IN" sz="2000" b="0" strike="noStrike" spc="-1">
                <a:latin typeface="Arial"/>
              </a:rPr>
              <a:t>Sixth Outline Level</a:t>
            </a:r>
          </a:p>
          <a:p>
            <a:pPr marL="3024000" lvl="6" indent="-216000">
              <a:spcBef>
                <a:spcPts val="283"/>
              </a:spcBef>
              <a:buClr>
                <a:srgbClr val="FFFFFF"/>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40" name="CustomShape 1"/>
          <p:cNvSpPr/>
          <p:nvPr/>
        </p:nvSpPr>
        <p:spPr>
          <a:xfrm>
            <a:off x="0" y="5045760"/>
            <a:ext cx="9143280" cy="9720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41" name="PlaceHolder 2"/>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a:rPr>
              <a:t>Click to edit the title text format</a:t>
            </a:r>
          </a:p>
        </p:txBody>
      </p:sp>
      <p:sp>
        <p:nvSpPr>
          <p:cNvPr id="42" name="PlaceHolder 3"/>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hyperlink" Target="https://abalegalfactcheck.com/articles/hate-speech.html" TargetMode="Externa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Google Shape;59;p13"/>
          <p:cNvPicPr/>
          <p:nvPr/>
        </p:nvPicPr>
        <p:blipFill>
          <a:blip r:embed="rId2"/>
          <a:stretch/>
        </p:blipFill>
        <p:spPr>
          <a:xfrm>
            <a:off x="3071880" y="170640"/>
            <a:ext cx="2999160" cy="1993320"/>
          </a:xfrm>
          <a:prstGeom prst="rect">
            <a:avLst/>
          </a:prstGeom>
          <a:ln>
            <a:noFill/>
          </a:ln>
        </p:spPr>
      </p:pic>
      <p:sp>
        <p:nvSpPr>
          <p:cNvPr id="80" name="CustomShape 1"/>
          <p:cNvSpPr/>
          <p:nvPr/>
        </p:nvSpPr>
        <p:spPr>
          <a:xfrm>
            <a:off x="512640" y="2230200"/>
            <a:ext cx="8118000" cy="2347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3000" b="1" strike="noStrike" spc="-1" dirty="0">
                <a:solidFill>
                  <a:srgbClr val="FFFBF0"/>
                </a:solidFill>
                <a:latin typeface="Times New Roman"/>
                <a:ea typeface="Times New Roman"/>
              </a:rPr>
              <a:t>Department of Information Technology</a:t>
            </a:r>
            <a:endParaRPr lang="en-IN" sz="3000" b="0" strike="noStrike" spc="-1" dirty="0">
              <a:latin typeface="Arial"/>
            </a:endParaRPr>
          </a:p>
          <a:p>
            <a:pPr algn="ctr">
              <a:lnSpc>
                <a:spcPct val="100000"/>
              </a:lnSpc>
            </a:pPr>
            <a:r>
              <a:rPr lang="en-IN" sz="3000" b="1" strike="noStrike" spc="-1" dirty="0">
                <a:solidFill>
                  <a:srgbClr val="FFFBF0"/>
                </a:solidFill>
                <a:latin typeface="Times New Roman"/>
                <a:ea typeface="Times New Roman"/>
              </a:rPr>
              <a:t>NBA Accredited</a:t>
            </a:r>
            <a:br>
              <a:rPr dirty="0"/>
            </a:br>
            <a:r>
              <a:rPr lang="en-IN" sz="2400" b="0" strike="noStrike" spc="-1" dirty="0">
                <a:solidFill>
                  <a:srgbClr val="FFFBF0"/>
                </a:solidFill>
                <a:latin typeface="Times New Roman"/>
                <a:ea typeface="Times New Roman"/>
              </a:rPr>
              <a:t>A.P. Shah Institute of Technology</a:t>
            </a:r>
            <a:br>
              <a:rPr dirty="0"/>
            </a:br>
            <a:r>
              <a:rPr lang="en-IN" sz="2400" b="0" strike="noStrike" spc="-1" dirty="0">
                <a:solidFill>
                  <a:srgbClr val="FFFBF0"/>
                </a:solidFill>
                <a:latin typeface="Times New Roman"/>
                <a:ea typeface="Times New Roman"/>
              </a:rPr>
              <a:t>G.B.Road,Kasarvadavli, Thane(W), Mumbai-400615</a:t>
            </a:r>
            <a:br>
              <a:rPr dirty="0"/>
            </a:br>
            <a:r>
              <a:rPr lang="en-IN" sz="2400" b="0" strike="noStrike" spc="-1" dirty="0">
                <a:solidFill>
                  <a:srgbClr val="FFFBF0"/>
                </a:solidFill>
                <a:latin typeface="Times New Roman"/>
                <a:ea typeface="Times New Roman"/>
              </a:rPr>
              <a:t>UNIVERSITY OF MUMBAI</a:t>
            </a:r>
            <a:br>
              <a:rPr dirty="0"/>
            </a:br>
            <a:r>
              <a:rPr lang="en-IN" sz="2400" b="0" strike="noStrike" spc="-1" dirty="0">
                <a:solidFill>
                  <a:srgbClr val="FFFBF0"/>
                </a:solidFill>
                <a:latin typeface="Times New Roman"/>
                <a:ea typeface="Times New Roman"/>
              </a:rPr>
              <a:t>Academic Year </a:t>
            </a:r>
            <a:r>
              <a:rPr lang="en-IN" sz="2400" spc="-1" dirty="0">
                <a:solidFill>
                  <a:srgbClr val="FFFBF0"/>
                </a:solidFill>
                <a:latin typeface="Times New Roman"/>
                <a:ea typeface="Times New Roman"/>
              </a:rPr>
              <a:t>2021-2022</a:t>
            </a:r>
            <a:endParaRPr lang="en-IN"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1.5 Technology stack</a:t>
            </a:r>
            <a:endParaRPr lang="en-IN" sz="3000" b="0" strike="noStrike" spc="-1" dirty="0">
              <a:latin typeface="Arial"/>
            </a:endParaRPr>
          </a:p>
        </p:txBody>
      </p:sp>
      <p:sp>
        <p:nvSpPr>
          <p:cNvPr id="95"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marL="114935">
              <a:lnSpc>
                <a:spcPct val="115000"/>
              </a:lnSpc>
              <a:buClr>
                <a:srgbClr val="000000"/>
              </a:buClr>
            </a:pPr>
            <a:r>
              <a:rPr lang="en-IN" spc="-1" dirty="0">
                <a:solidFill>
                  <a:srgbClr val="000000"/>
                </a:solidFill>
                <a:latin typeface="Old Standard TT"/>
              </a:rPr>
              <a:t>                              </a:t>
            </a:r>
            <a:endParaRPr lang="en-IN" sz="1800" b="0" strike="noStrike" spc="-1" dirty="0">
              <a:latin typeface="Arial"/>
            </a:endParaRPr>
          </a:p>
          <a:p>
            <a:pPr marL="457200" indent="-342265">
              <a:lnSpc>
                <a:spcPct val="115000"/>
              </a:lnSpc>
              <a:buClr>
                <a:srgbClr val="000000"/>
              </a:buClr>
              <a:buFont typeface="Old Standard TT"/>
              <a:buChar char="●"/>
            </a:pPr>
            <a:r>
              <a:rPr lang="en-IN" spc="-1" dirty="0">
                <a:solidFill>
                  <a:srgbClr val="000000"/>
                </a:solidFill>
                <a:latin typeface="Times New Roman"/>
              </a:rPr>
              <a:t>React for frontend                        </a:t>
            </a:r>
            <a:endParaRPr lang="en-IN" sz="1800" b="0" strike="noStrike" spc="-1" dirty="0">
              <a:latin typeface="Times New Roman"/>
            </a:endParaRPr>
          </a:p>
          <a:p>
            <a:pPr marL="457200" indent="-342265">
              <a:lnSpc>
                <a:spcPct val="115000"/>
              </a:lnSpc>
              <a:buClr>
                <a:srgbClr val="000000"/>
              </a:buClr>
              <a:buFont typeface="Old Standard TT"/>
              <a:buChar char="●"/>
            </a:pPr>
            <a:r>
              <a:rPr lang="en-IN" spc="-1" dirty="0">
                <a:solidFill>
                  <a:srgbClr val="000000"/>
                </a:solidFill>
                <a:latin typeface="Times New Roman"/>
              </a:rPr>
              <a:t>Node for backend</a:t>
            </a:r>
          </a:p>
          <a:p>
            <a:pPr marL="457200" indent="-342265">
              <a:lnSpc>
                <a:spcPct val="114999"/>
              </a:lnSpc>
              <a:buClr>
                <a:srgbClr val="000000"/>
              </a:buClr>
              <a:buFont typeface="Old Standard TT"/>
              <a:buChar char="●"/>
            </a:pPr>
            <a:r>
              <a:rPr lang="en-IN" spc="-1" dirty="0">
                <a:solidFill>
                  <a:srgbClr val="000000"/>
                </a:solidFill>
                <a:latin typeface="Times New Roman"/>
              </a:rPr>
              <a:t>PostgreSQL – we will be using PostgreSQL for our website database</a:t>
            </a:r>
          </a:p>
          <a:p>
            <a:pPr marL="457200" indent="-342265">
              <a:lnSpc>
                <a:spcPct val="114999"/>
              </a:lnSpc>
              <a:buClr>
                <a:srgbClr val="000000"/>
              </a:buClr>
              <a:buFont typeface="Old Standard TT"/>
              <a:buChar char="●"/>
            </a:pPr>
            <a:r>
              <a:rPr lang="en-IN" spc="-1" dirty="0">
                <a:solidFill>
                  <a:srgbClr val="000000"/>
                </a:solidFill>
                <a:latin typeface="Times New Roman"/>
              </a:rPr>
              <a:t>RabbitMQ:  </a:t>
            </a:r>
            <a:r>
              <a:rPr lang="en-IN" spc="-1" dirty="0">
                <a:latin typeface="Times New Roman"/>
                <a:ea typeface="+mn-lt"/>
                <a:cs typeface="+mn-lt"/>
              </a:rPr>
              <a:t>RabbitMQ is lightweight and easy to deploy on premises and in the cloud. It supports multiple messaging protocols.</a:t>
            </a:r>
            <a:endParaRPr lang="en-IN" spc="-1" dirty="0">
              <a:solidFill>
                <a:srgbClr val="000000"/>
              </a:solidFill>
              <a:latin typeface="Times New Roman"/>
            </a:endParaRPr>
          </a:p>
          <a:p>
            <a:pPr marL="457200" indent="-342265">
              <a:lnSpc>
                <a:spcPct val="114999"/>
              </a:lnSpc>
              <a:buClr>
                <a:srgbClr val="000000"/>
              </a:buClr>
              <a:buFont typeface="Old Standard TT"/>
              <a:buChar char="●"/>
            </a:pPr>
            <a:r>
              <a:rPr lang="en-IN" spc="-1" dirty="0">
                <a:solidFill>
                  <a:srgbClr val="000000"/>
                </a:solidFill>
                <a:latin typeface="Times New Roman"/>
              </a:rPr>
              <a:t>Python: Flask to create a standalone server for receiving machine learning request.               </a:t>
            </a:r>
            <a:r>
              <a:rPr lang="en-IN" spc="-1" dirty="0">
                <a:solidFill>
                  <a:srgbClr val="000000"/>
                </a:solidFill>
                <a:latin typeface="Old Standard TT"/>
              </a:rPr>
              <a:t>         </a:t>
            </a:r>
            <a:endParaRPr lang="en-IN" sz="1800" b="0" strike="noStrike" spc="-1" dirty="0">
              <a:latin typeface="Arial"/>
            </a:endParaRPr>
          </a:p>
          <a:p>
            <a:pPr marL="457200" indent="-227330">
              <a:lnSpc>
                <a:spcPct val="115000"/>
              </a:lnSpc>
            </a:pP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512640" y="1893240"/>
            <a:ext cx="416736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a:solidFill>
                  <a:srgbClr val="FFFBF0"/>
                </a:solidFill>
                <a:latin typeface="Times New Roman"/>
                <a:ea typeface="Times New Roman"/>
              </a:rPr>
              <a:t>2. Project Design</a:t>
            </a:r>
            <a:endParaRPr lang="en-IN" sz="4200" b="0" strike="noStrike" spc="-1">
              <a:latin typeface="Arial"/>
            </a:endParaRPr>
          </a:p>
        </p:txBody>
      </p:sp>
      <p:sp>
        <p:nvSpPr>
          <p:cNvPr id="99"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2.1 Proposed System</a:t>
            </a:r>
            <a:endParaRPr lang="en-IN" sz="3000" b="0" strike="noStrike" spc="-1">
              <a:latin typeface="Arial"/>
            </a:endParaRPr>
          </a:p>
        </p:txBody>
      </p:sp>
      <p:sp>
        <p:nvSpPr>
          <p:cNvPr id="10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marL="457200" indent="-342265">
              <a:lnSpc>
                <a:spcPct val="115000"/>
              </a:lnSpc>
              <a:buClr>
                <a:srgbClr val="000000"/>
              </a:buClr>
              <a:buFont typeface="Old Standard TT"/>
              <a:buChar char="●"/>
            </a:pPr>
            <a:r>
              <a:rPr lang="en-IN" spc="-1" dirty="0">
                <a:solidFill>
                  <a:srgbClr val="000000"/>
                </a:solidFill>
                <a:latin typeface="Old Standard TT"/>
              </a:rPr>
              <a:t>Greater efficiency                                           </a:t>
            </a:r>
            <a:endParaRPr lang="en-IN" sz="1800" b="0" strike="noStrike" spc="-1" dirty="0">
              <a:latin typeface="Arial"/>
            </a:endParaRPr>
          </a:p>
          <a:p>
            <a:pPr marL="457200" indent="-342265">
              <a:lnSpc>
                <a:spcPct val="115000"/>
              </a:lnSpc>
              <a:buClr>
                <a:srgbClr val="000000"/>
              </a:buClr>
              <a:buFont typeface="Old Standard TT"/>
              <a:buChar char="●"/>
            </a:pPr>
            <a:r>
              <a:rPr lang="en-IN" spc="-1" dirty="0">
                <a:solidFill>
                  <a:srgbClr val="000000"/>
                </a:solidFill>
                <a:latin typeface="Old Standard TT"/>
              </a:rPr>
              <a:t>To detect inappropriate content for other users                           </a:t>
            </a:r>
            <a:endParaRPr lang="en-IN" sz="1800" b="0" strike="noStrike" spc="-1" dirty="0">
              <a:latin typeface="Arial"/>
            </a:endParaRPr>
          </a:p>
          <a:p>
            <a:pPr marL="457200" indent="-342265">
              <a:lnSpc>
                <a:spcPct val="115000"/>
              </a:lnSpc>
              <a:buClr>
                <a:srgbClr val="000000"/>
              </a:buClr>
              <a:buFont typeface="Old Standard TT"/>
              <a:buChar char="●"/>
            </a:pPr>
            <a:r>
              <a:rPr lang="en-IN" spc="-1" dirty="0">
                <a:solidFill>
                  <a:srgbClr val="000000"/>
                </a:solidFill>
                <a:latin typeface="Old Standard TT"/>
              </a:rPr>
              <a:t>To protect others user space.</a:t>
            </a:r>
            <a:endParaRPr lang="en-IN" spc="-1" dirty="0">
              <a:solidFill>
                <a:srgbClr val="000000"/>
              </a:solidFill>
              <a:latin typeface="Arial"/>
            </a:endParaRPr>
          </a:p>
          <a:p>
            <a:pPr marL="457200" indent="-342265">
              <a:lnSpc>
                <a:spcPct val="114999"/>
              </a:lnSpc>
              <a:buClr>
                <a:srgbClr val="000000"/>
              </a:buClr>
              <a:buFont typeface="Old Standard TT"/>
              <a:buChar char="●"/>
            </a:pPr>
            <a:r>
              <a:rPr lang="en-IN" spc="-1" dirty="0">
                <a:solidFill>
                  <a:srgbClr val="000000"/>
                </a:solidFill>
                <a:latin typeface="Old Standard TT"/>
              </a:rPr>
              <a:t>Proper </a:t>
            </a:r>
            <a:r>
              <a:rPr lang="en-IN" spc="-1">
                <a:solidFill>
                  <a:srgbClr val="000000"/>
                </a:solidFill>
                <a:latin typeface="Old Standard TT"/>
              </a:rPr>
              <a:t>analysing of text and data content                     </a:t>
            </a:r>
            <a:endParaRPr lang="en-IN" sz="1800" b="0" strike="noStrike" spc="-1">
              <a:latin typeface="Arial"/>
            </a:endParaRPr>
          </a:p>
          <a:p>
            <a:pPr marL="457200" indent="-227330">
              <a:lnSpc>
                <a:spcPct val="115000"/>
              </a:lnSpc>
            </a:pP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r>
              <a:rPr lang="en-IN" sz="3000" b="1" spc="-1">
                <a:solidFill>
                  <a:srgbClr val="000000"/>
                </a:solidFill>
                <a:latin typeface="Times New Roman"/>
              </a:rPr>
              <a:t>2.2 Design and flow of modules</a:t>
            </a:r>
            <a:endParaRPr lang="en-IN" sz="3000" b="0" strike="noStrike" spc="-1">
              <a:latin typeface="Arial"/>
            </a:endParaRPr>
          </a:p>
        </p:txBody>
      </p:sp>
      <p:sp>
        <p:nvSpPr>
          <p:cNvPr id="10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marL="114935">
              <a:lnSpc>
                <a:spcPct val="115000"/>
              </a:lnSpc>
              <a:buClr>
                <a:srgbClr val="000000"/>
              </a:buClr>
            </a:pPr>
            <a:r>
              <a:rPr lang="en-IN" spc="-1" dirty="0">
                <a:solidFill>
                  <a:srgbClr val="000000"/>
                </a:solidFill>
                <a:latin typeface="Old Standard TT"/>
              </a:rPr>
              <a:t>                    </a:t>
            </a:r>
            <a:endParaRPr lang="en-IN" sz="1800" b="0" strike="noStrike" spc="-1" dirty="0">
              <a:latin typeface="Arial"/>
            </a:endParaRPr>
          </a:p>
          <a:p>
            <a:pPr marL="457200" indent="-227330">
              <a:lnSpc>
                <a:spcPct val="115000"/>
              </a:lnSpc>
            </a:pPr>
            <a:endParaRPr lang="en-IN" sz="1800" b="0" strike="noStrike" spc="-1">
              <a:latin typeface="Arial"/>
            </a:endParaRPr>
          </a:p>
        </p:txBody>
      </p:sp>
      <p:sp>
        <p:nvSpPr>
          <p:cNvPr id="2" name="TextBox 1">
            <a:extLst>
              <a:ext uri="{FF2B5EF4-FFF2-40B4-BE49-F238E27FC236}">
                <a16:creationId xmlns:a16="http://schemas.microsoft.com/office/drawing/2014/main" id="{F4C3B183-D4AA-7EF2-C507-3088364CEAB0}"/>
              </a:ext>
            </a:extLst>
          </p:cNvPr>
          <p:cNvSpPr txBox="1"/>
          <p:nvPr/>
        </p:nvSpPr>
        <p:spPr>
          <a:xfrm>
            <a:off x="3200400" y="238655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3" name="TextBox 2">
            <a:extLst>
              <a:ext uri="{FF2B5EF4-FFF2-40B4-BE49-F238E27FC236}">
                <a16:creationId xmlns:a16="http://schemas.microsoft.com/office/drawing/2014/main" id="{629908CB-54C0-B3F4-B9CB-0B2F21343295}"/>
              </a:ext>
            </a:extLst>
          </p:cNvPr>
          <p:cNvSpPr txBox="1"/>
          <p:nvPr/>
        </p:nvSpPr>
        <p:spPr>
          <a:xfrm>
            <a:off x="3343275" y="275369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4" name="TextBox 3">
            <a:extLst>
              <a:ext uri="{FF2B5EF4-FFF2-40B4-BE49-F238E27FC236}">
                <a16:creationId xmlns:a16="http://schemas.microsoft.com/office/drawing/2014/main" id="{95D57B69-4721-B921-7BB2-D76A80547E75}"/>
              </a:ext>
            </a:extLst>
          </p:cNvPr>
          <p:cNvSpPr txBox="1"/>
          <p:nvPr/>
        </p:nvSpPr>
        <p:spPr>
          <a:xfrm>
            <a:off x="483966" y="1174830"/>
            <a:ext cx="8277345" cy="36464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pic>
        <p:nvPicPr>
          <p:cNvPr id="7" name="Picture 6">
            <a:extLst>
              <a:ext uri="{FF2B5EF4-FFF2-40B4-BE49-F238E27FC236}">
                <a16:creationId xmlns:a16="http://schemas.microsoft.com/office/drawing/2014/main" id="{86D2273A-B530-7FA3-90A8-488F5AD8F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60" y="1171440"/>
            <a:ext cx="8316486" cy="3469690"/>
          </a:xfrm>
          <a:prstGeom prst="rect">
            <a:avLst/>
          </a:prstGeom>
        </p:spPr>
      </p:pic>
    </p:spTree>
    <p:extLst>
      <p:ext uri="{BB962C8B-B14F-4D97-AF65-F5344CB8AC3E}">
        <p14:creationId xmlns:p14="http://schemas.microsoft.com/office/powerpoint/2010/main" val="339630405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369360" y="2762640"/>
            <a:ext cx="5534640" cy="6213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IN" sz="4200" b="1" strike="noStrike" spc="-1">
                <a:solidFill>
                  <a:srgbClr val="FFFBF0"/>
                </a:solidFill>
                <a:latin typeface="Old Standard TT"/>
              </a:rPr>
              <a:t>3. Implementation</a:t>
            </a:r>
            <a:endParaRPr lang="en-IN" sz="4200" b="1" strike="noStrike" spc="-1">
              <a:solidFill>
                <a:srgbClr val="FFFBF0"/>
              </a:solidFill>
              <a:latin typeface="Old Standard TT"/>
              <a:ea typeface="Old Standard TT"/>
            </a:endParaRPr>
          </a:p>
        </p:txBody>
      </p:sp>
      <p:sp>
        <p:nvSpPr>
          <p:cNvPr id="111"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999963" y="-1999641"/>
            <a:ext cx="5143500" cy="9143425"/>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733" y="0"/>
            <a:ext cx="6803134" cy="5143179"/>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737118" y="-1264380"/>
            <a:ext cx="3670923" cy="9145160"/>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ext&#10;&#10;Description automatically generated">
            <a:extLst>
              <a:ext uri="{FF2B5EF4-FFF2-40B4-BE49-F238E27FC236}">
                <a16:creationId xmlns:a16="http://schemas.microsoft.com/office/drawing/2014/main" id="{677B5723-46EF-A3F2-DDEE-AF523A31EBCD}"/>
              </a:ext>
            </a:extLst>
          </p:cNvPr>
          <p:cNvPicPr>
            <a:picLocks noChangeAspect="1"/>
          </p:cNvPicPr>
          <p:nvPr/>
        </p:nvPicPr>
        <p:blipFill rotWithShape="1">
          <a:blip r:embed="rId2"/>
          <a:srcRect r="2" b="25246"/>
          <a:stretch/>
        </p:blipFill>
        <p:spPr>
          <a:xfrm>
            <a:off x="342900" y="122465"/>
            <a:ext cx="8458200" cy="4457700"/>
          </a:xfrm>
          <a:prstGeom prst="rect">
            <a:avLst/>
          </a:prstGeom>
        </p:spPr>
      </p:pic>
      <p:sp>
        <p:nvSpPr>
          <p:cNvPr id="4" name="TextBox 3">
            <a:extLst>
              <a:ext uri="{FF2B5EF4-FFF2-40B4-BE49-F238E27FC236}">
                <a16:creationId xmlns:a16="http://schemas.microsoft.com/office/drawing/2014/main" id="{741EE6DD-8844-D9CC-C9E6-790DDB6845D5}"/>
              </a:ext>
            </a:extLst>
          </p:cNvPr>
          <p:cNvSpPr txBox="1"/>
          <p:nvPr/>
        </p:nvSpPr>
        <p:spPr>
          <a:xfrm>
            <a:off x="241622" y="867378"/>
            <a:ext cx="85739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6" name="TextBox 5">
            <a:extLst>
              <a:ext uri="{FF2B5EF4-FFF2-40B4-BE49-F238E27FC236}">
                <a16:creationId xmlns:a16="http://schemas.microsoft.com/office/drawing/2014/main" id="{E13687EC-2BB4-0CB1-9A1C-051B41C2FBAA}"/>
              </a:ext>
            </a:extLst>
          </p:cNvPr>
          <p:cNvSpPr txBox="1"/>
          <p:nvPr/>
        </p:nvSpPr>
        <p:spPr>
          <a:xfrm>
            <a:off x="3343275" y="24860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7" name="TextBox 6">
            <a:extLst>
              <a:ext uri="{FF2B5EF4-FFF2-40B4-BE49-F238E27FC236}">
                <a16:creationId xmlns:a16="http://schemas.microsoft.com/office/drawing/2014/main" id="{8490F993-2466-0367-7FA8-BD9F103FF630}"/>
              </a:ext>
            </a:extLst>
          </p:cNvPr>
          <p:cNvSpPr txBox="1"/>
          <p:nvPr/>
        </p:nvSpPr>
        <p:spPr>
          <a:xfrm>
            <a:off x="2643575" y="4685577"/>
            <a:ext cx="343716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latin typeface="Times New Roman"/>
              </a:rPr>
              <a:t>Running the RabbitMQ Server</a:t>
            </a:r>
            <a:endParaRPr lang="en-US"/>
          </a:p>
        </p:txBody>
      </p:sp>
    </p:spTree>
    <p:extLst>
      <p:ext uri="{BB962C8B-B14F-4D97-AF65-F5344CB8AC3E}">
        <p14:creationId xmlns:p14="http://schemas.microsoft.com/office/powerpoint/2010/main" val="2502407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A6A24368-890C-9F7F-8DD3-1B2C2AE149A7}"/>
              </a:ext>
            </a:extLst>
          </p:cNvPr>
          <p:cNvPicPr>
            <a:picLocks noChangeAspect="1"/>
          </p:cNvPicPr>
          <p:nvPr/>
        </p:nvPicPr>
        <p:blipFill>
          <a:blip r:embed="rId2"/>
          <a:stretch>
            <a:fillRect/>
          </a:stretch>
        </p:blipFill>
        <p:spPr>
          <a:xfrm>
            <a:off x="1380672" y="88158"/>
            <a:ext cx="6385375" cy="2036204"/>
          </a:xfrm>
          <a:prstGeom prst="rect">
            <a:avLst/>
          </a:prstGeom>
        </p:spPr>
      </p:pic>
      <p:pic>
        <p:nvPicPr>
          <p:cNvPr id="3" name="Picture 3" descr="Text&#10;&#10;Description automatically generated">
            <a:extLst>
              <a:ext uri="{FF2B5EF4-FFF2-40B4-BE49-F238E27FC236}">
                <a16:creationId xmlns:a16="http://schemas.microsoft.com/office/drawing/2014/main" id="{22468C99-3636-858A-DD6F-5E1E8F3F5B56}"/>
              </a:ext>
            </a:extLst>
          </p:cNvPr>
          <p:cNvPicPr>
            <a:picLocks noChangeAspect="1"/>
          </p:cNvPicPr>
          <p:nvPr/>
        </p:nvPicPr>
        <p:blipFill>
          <a:blip r:embed="rId3"/>
          <a:stretch>
            <a:fillRect/>
          </a:stretch>
        </p:blipFill>
        <p:spPr>
          <a:xfrm>
            <a:off x="1377948" y="2528118"/>
            <a:ext cx="6418037" cy="2128335"/>
          </a:xfrm>
          <a:prstGeom prst="rect">
            <a:avLst/>
          </a:prstGeom>
        </p:spPr>
      </p:pic>
      <p:sp>
        <p:nvSpPr>
          <p:cNvPr id="4" name="TextBox 3">
            <a:extLst>
              <a:ext uri="{FF2B5EF4-FFF2-40B4-BE49-F238E27FC236}">
                <a16:creationId xmlns:a16="http://schemas.microsoft.com/office/drawing/2014/main" id="{4B8BF36B-5B6C-BC06-6976-C88848F3AF6D}"/>
              </a:ext>
            </a:extLst>
          </p:cNvPr>
          <p:cNvSpPr txBox="1"/>
          <p:nvPr/>
        </p:nvSpPr>
        <p:spPr>
          <a:xfrm>
            <a:off x="3126922" y="2188028"/>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latin typeface="Times New Roman"/>
              </a:rPr>
              <a:t>Running the consumer</a:t>
            </a:r>
            <a:endParaRPr lang="en-US"/>
          </a:p>
        </p:txBody>
      </p:sp>
      <p:sp>
        <p:nvSpPr>
          <p:cNvPr id="5" name="TextBox 4">
            <a:extLst>
              <a:ext uri="{FF2B5EF4-FFF2-40B4-BE49-F238E27FC236}">
                <a16:creationId xmlns:a16="http://schemas.microsoft.com/office/drawing/2014/main" id="{F26C97BA-A5C2-5A5D-515A-DCEEB2786D9D}"/>
              </a:ext>
            </a:extLst>
          </p:cNvPr>
          <p:cNvSpPr txBox="1"/>
          <p:nvPr/>
        </p:nvSpPr>
        <p:spPr>
          <a:xfrm>
            <a:off x="3131004" y="4714874"/>
            <a:ext cx="341267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latin typeface="Times New Roman"/>
              </a:rPr>
              <a:t>Running Another Consumer</a:t>
            </a:r>
          </a:p>
        </p:txBody>
      </p:sp>
    </p:spTree>
    <p:extLst>
      <p:ext uri="{BB962C8B-B14F-4D97-AF65-F5344CB8AC3E}">
        <p14:creationId xmlns:p14="http://schemas.microsoft.com/office/powerpoint/2010/main" val="3002623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5DA6ACEB-378D-3D07-C19B-25B74B426CDC}"/>
              </a:ext>
            </a:extLst>
          </p:cNvPr>
          <p:cNvPicPr>
            <a:picLocks noChangeAspect="1"/>
          </p:cNvPicPr>
          <p:nvPr/>
        </p:nvPicPr>
        <p:blipFill>
          <a:blip r:embed="rId2"/>
          <a:stretch>
            <a:fillRect/>
          </a:stretch>
        </p:blipFill>
        <p:spPr>
          <a:xfrm>
            <a:off x="8164" y="197882"/>
            <a:ext cx="4563835" cy="1759606"/>
          </a:xfrm>
          <a:prstGeom prst="rect">
            <a:avLst/>
          </a:prstGeom>
        </p:spPr>
      </p:pic>
      <p:pic>
        <p:nvPicPr>
          <p:cNvPr id="3" name="Picture 3">
            <a:extLst>
              <a:ext uri="{FF2B5EF4-FFF2-40B4-BE49-F238E27FC236}">
                <a16:creationId xmlns:a16="http://schemas.microsoft.com/office/drawing/2014/main" id="{190DA802-A1FC-923F-9D7C-ECBA26D344D0}"/>
              </a:ext>
            </a:extLst>
          </p:cNvPr>
          <p:cNvPicPr>
            <a:picLocks noChangeAspect="1"/>
          </p:cNvPicPr>
          <p:nvPr/>
        </p:nvPicPr>
        <p:blipFill>
          <a:blip r:embed="rId3"/>
          <a:stretch>
            <a:fillRect/>
          </a:stretch>
        </p:blipFill>
        <p:spPr>
          <a:xfrm>
            <a:off x="2098223" y="2569770"/>
            <a:ext cx="5151663" cy="2094014"/>
          </a:xfrm>
          <a:prstGeom prst="rect">
            <a:avLst/>
          </a:prstGeom>
        </p:spPr>
      </p:pic>
      <p:pic>
        <p:nvPicPr>
          <p:cNvPr id="4" name="Picture 4">
            <a:extLst>
              <a:ext uri="{FF2B5EF4-FFF2-40B4-BE49-F238E27FC236}">
                <a16:creationId xmlns:a16="http://schemas.microsoft.com/office/drawing/2014/main" id="{348084B2-A932-61B8-16D6-E47D63219057}"/>
              </a:ext>
            </a:extLst>
          </p:cNvPr>
          <p:cNvPicPr>
            <a:picLocks noChangeAspect="1"/>
          </p:cNvPicPr>
          <p:nvPr/>
        </p:nvPicPr>
        <p:blipFill>
          <a:blip r:embed="rId4"/>
          <a:stretch>
            <a:fillRect/>
          </a:stretch>
        </p:blipFill>
        <p:spPr>
          <a:xfrm>
            <a:off x="4678137" y="201937"/>
            <a:ext cx="4433206" cy="1767823"/>
          </a:xfrm>
          <a:prstGeom prst="rect">
            <a:avLst/>
          </a:prstGeom>
        </p:spPr>
      </p:pic>
      <p:sp>
        <p:nvSpPr>
          <p:cNvPr id="5" name="TextBox 4">
            <a:extLst>
              <a:ext uri="{FF2B5EF4-FFF2-40B4-BE49-F238E27FC236}">
                <a16:creationId xmlns:a16="http://schemas.microsoft.com/office/drawing/2014/main" id="{56191BBF-3AF4-D166-4761-FCB10C69B269}"/>
              </a:ext>
            </a:extLst>
          </p:cNvPr>
          <p:cNvSpPr txBox="1"/>
          <p:nvPr/>
        </p:nvSpPr>
        <p:spPr>
          <a:xfrm>
            <a:off x="832757" y="2016579"/>
            <a:ext cx="301262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latin typeface="Times New Roman"/>
              </a:rPr>
              <a:t>Running the Flask Server</a:t>
            </a:r>
            <a:endParaRPr lang="en-US"/>
          </a:p>
        </p:txBody>
      </p:sp>
      <p:sp>
        <p:nvSpPr>
          <p:cNvPr id="6" name="TextBox 5">
            <a:extLst>
              <a:ext uri="{FF2B5EF4-FFF2-40B4-BE49-F238E27FC236}">
                <a16:creationId xmlns:a16="http://schemas.microsoft.com/office/drawing/2014/main" id="{551FED34-3F85-B402-F7A8-60B5DD178153}"/>
              </a:ext>
            </a:extLst>
          </p:cNvPr>
          <p:cNvSpPr txBox="1"/>
          <p:nvPr/>
        </p:nvSpPr>
        <p:spPr>
          <a:xfrm>
            <a:off x="5163911" y="2045154"/>
            <a:ext cx="340450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latin typeface="Times New Roman"/>
              </a:rPr>
              <a:t>Send Request To Flask Server</a:t>
            </a:r>
          </a:p>
        </p:txBody>
      </p:sp>
      <p:sp>
        <p:nvSpPr>
          <p:cNvPr id="7" name="TextBox 6">
            <a:extLst>
              <a:ext uri="{FF2B5EF4-FFF2-40B4-BE49-F238E27FC236}">
                <a16:creationId xmlns:a16="http://schemas.microsoft.com/office/drawing/2014/main" id="{E9828EF2-98D7-392E-CE2B-BD9D4E8638E6}"/>
              </a:ext>
            </a:extLst>
          </p:cNvPr>
          <p:cNvSpPr txBox="1"/>
          <p:nvPr/>
        </p:nvSpPr>
        <p:spPr>
          <a:xfrm>
            <a:off x="2857501" y="4661807"/>
            <a:ext cx="400866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latin typeface="Times New Roman"/>
              </a:rPr>
              <a:t>Data in the database using pgadmin</a:t>
            </a:r>
            <a:endParaRPr lang="en-US"/>
          </a:p>
        </p:txBody>
      </p:sp>
    </p:spTree>
    <p:extLst>
      <p:ext uri="{BB962C8B-B14F-4D97-AF65-F5344CB8AC3E}">
        <p14:creationId xmlns:p14="http://schemas.microsoft.com/office/powerpoint/2010/main" val="2849446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a:solidFill>
                  <a:srgbClr val="FFFBF0"/>
                </a:solidFill>
                <a:latin typeface="Old Standard TT"/>
                <a:ea typeface="Old Standard TT"/>
              </a:rPr>
              <a:t>5. Result</a:t>
            </a:r>
            <a:endParaRPr lang="en-IN" sz="4200" b="0" strike="noStrike" spc="-1">
              <a:latin typeface="Arial"/>
            </a:endParaRPr>
          </a:p>
        </p:txBody>
      </p:sp>
      <p:sp>
        <p:nvSpPr>
          <p:cNvPr id="115"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7A178E4A-55AC-A8D7-E7BD-7C0CB8D3948F}"/>
              </a:ext>
            </a:extLst>
          </p:cNvPr>
          <p:cNvPicPr>
            <a:picLocks noChangeAspect="1"/>
          </p:cNvPicPr>
          <p:nvPr/>
        </p:nvPicPr>
        <p:blipFill>
          <a:blip r:embed="rId2"/>
          <a:stretch>
            <a:fillRect/>
          </a:stretch>
        </p:blipFill>
        <p:spPr>
          <a:xfrm>
            <a:off x="188686" y="691892"/>
            <a:ext cx="3968749" cy="3449473"/>
          </a:xfrm>
          <a:prstGeom prst="rect">
            <a:avLst/>
          </a:prstGeom>
        </p:spPr>
      </p:pic>
      <p:pic>
        <p:nvPicPr>
          <p:cNvPr id="3" name="Picture 3" descr="Text&#10;&#10;Description automatically generated">
            <a:extLst>
              <a:ext uri="{FF2B5EF4-FFF2-40B4-BE49-F238E27FC236}">
                <a16:creationId xmlns:a16="http://schemas.microsoft.com/office/drawing/2014/main" id="{5CDE9652-C831-E99C-671C-40E028A273B6}"/>
              </a:ext>
            </a:extLst>
          </p:cNvPr>
          <p:cNvPicPr>
            <a:picLocks noChangeAspect="1"/>
          </p:cNvPicPr>
          <p:nvPr/>
        </p:nvPicPr>
        <p:blipFill>
          <a:blip r:embed="rId3"/>
          <a:stretch>
            <a:fillRect/>
          </a:stretch>
        </p:blipFill>
        <p:spPr>
          <a:xfrm>
            <a:off x="4447719" y="692232"/>
            <a:ext cx="4181022" cy="3375315"/>
          </a:xfrm>
          <a:prstGeom prst="rect">
            <a:avLst/>
          </a:prstGeom>
        </p:spPr>
      </p:pic>
      <p:sp>
        <p:nvSpPr>
          <p:cNvPr id="4" name="TextBox 3">
            <a:extLst>
              <a:ext uri="{FF2B5EF4-FFF2-40B4-BE49-F238E27FC236}">
                <a16:creationId xmlns:a16="http://schemas.microsoft.com/office/drawing/2014/main" id="{81FEE353-EF0F-0784-0953-FC79B52F1652}"/>
              </a:ext>
            </a:extLst>
          </p:cNvPr>
          <p:cNvSpPr txBox="1"/>
          <p:nvPr/>
        </p:nvSpPr>
        <p:spPr>
          <a:xfrm>
            <a:off x="367393" y="4286250"/>
            <a:ext cx="347798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latin typeface="Times New Roman"/>
                <a:ea typeface="+mn-lt"/>
                <a:cs typeface="+mn-lt"/>
              </a:rPr>
              <a:t>Request is received by the consumer &amp; it starts processing</a:t>
            </a:r>
            <a:endParaRPr lang="en-US" sz="1400" dirty="0">
              <a:latin typeface="Times New Roman"/>
            </a:endParaRPr>
          </a:p>
        </p:txBody>
      </p:sp>
      <p:sp>
        <p:nvSpPr>
          <p:cNvPr id="5" name="TextBox 4">
            <a:extLst>
              <a:ext uri="{FF2B5EF4-FFF2-40B4-BE49-F238E27FC236}">
                <a16:creationId xmlns:a16="http://schemas.microsoft.com/office/drawing/2014/main" id="{DA96999F-83BD-B6E3-E78B-339A582978EB}"/>
              </a:ext>
            </a:extLst>
          </p:cNvPr>
          <p:cNvSpPr txBox="1"/>
          <p:nvPr/>
        </p:nvSpPr>
        <p:spPr>
          <a:xfrm>
            <a:off x="4445454" y="4282168"/>
            <a:ext cx="418827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latin typeface="Times New Roman"/>
                <a:ea typeface="+mn-lt"/>
                <a:cs typeface="+mn-lt"/>
              </a:rPr>
              <a:t>After processing we get the result which sentence is toxic &amp; what is the probability</a:t>
            </a:r>
            <a:endParaRPr lang="en-US" sz="1400">
              <a:latin typeface="Times New Roman"/>
            </a:endParaRPr>
          </a:p>
        </p:txBody>
      </p:sp>
    </p:spTree>
    <p:extLst>
      <p:ext uri="{BB962C8B-B14F-4D97-AF65-F5344CB8AC3E}">
        <p14:creationId xmlns:p14="http://schemas.microsoft.com/office/powerpoint/2010/main" val="3134571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512640" y="275400"/>
            <a:ext cx="8118000" cy="4761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gn="ctr"/>
            <a:r>
              <a:rPr lang="en-IN" sz="1800" b="0" strike="noStrike" spc="-1" dirty="0">
                <a:solidFill>
                  <a:schemeClr val="tx1">
                    <a:lumMod val="95000"/>
                    <a:lumOff val="5000"/>
                  </a:schemeClr>
                </a:solidFill>
                <a:latin typeface="Times New Roman"/>
                <a:ea typeface="Times New Roman"/>
              </a:rPr>
              <a:t>A Project </a:t>
            </a:r>
            <a:r>
              <a:rPr lang="en-IN" spc="-1" dirty="0">
                <a:solidFill>
                  <a:schemeClr val="tx1">
                    <a:lumMod val="95000"/>
                    <a:lumOff val="5000"/>
                  </a:schemeClr>
                </a:solidFill>
                <a:latin typeface="Times New Roman"/>
                <a:ea typeface="Times New Roman"/>
              </a:rPr>
              <a:t>Presentation </a:t>
            </a:r>
            <a:r>
              <a:rPr lang="en-IN" sz="1800" b="0" strike="noStrike" spc="-1" dirty="0">
                <a:solidFill>
                  <a:schemeClr val="tx1">
                    <a:lumMod val="95000"/>
                    <a:lumOff val="5000"/>
                  </a:schemeClr>
                </a:solidFill>
                <a:latin typeface="Times New Roman"/>
                <a:ea typeface="Times New Roman"/>
              </a:rPr>
              <a:t>on</a:t>
            </a:r>
            <a:br>
              <a:rPr dirty="0"/>
            </a:br>
            <a:r>
              <a:rPr lang="en-IN" b="1" spc="-1" dirty="0">
                <a:latin typeface="Times New Roman"/>
              </a:rPr>
              <a:t>Web Content Sanitization</a:t>
            </a:r>
            <a:br>
              <a:rPr dirty="0">
                <a:latin typeface="Times New Roman"/>
              </a:rPr>
            </a:br>
            <a:r>
              <a:rPr lang="en-IN" spc="-1" dirty="0">
                <a:solidFill>
                  <a:schemeClr val="tx1">
                    <a:lumMod val="95000"/>
                    <a:lumOff val="5000"/>
                  </a:schemeClr>
                </a:solidFill>
                <a:latin typeface="Times New Roman"/>
              </a:rPr>
              <a:t>Submitted in</a:t>
            </a:r>
            <a:r>
              <a:rPr lang="en-IN" sz="1800" b="0" strike="noStrike" spc="-1" dirty="0">
                <a:solidFill>
                  <a:schemeClr val="tx1">
                    <a:lumMod val="95000"/>
                    <a:lumOff val="5000"/>
                  </a:schemeClr>
                </a:solidFill>
                <a:latin typeface="Times New Roman"/>
                <a:ea typeface="Times New Roman"/>
              </a:rPr>
              <a:t> partial </a:t>
            </a:r>
            <a:r>
              <a:rPr lang="en-IN" spc="-1" dirty="0">
                <a:solidFill>
                  <a:schemeClr val="tx1">
                    <a:lumMod val="95000"/>
                    <a:lumOff val="5000"/>
                  </a:schemeClr>
                </a:solidFill>
                <a:latin typeface="Times New Roman"/>
                <a:ea typeface="Times New Roman"/>
              </a:rPr>
              <a:t>fulfilment</a:t>
            </a:r>
            <a:r>
              <a:rPr lang="en-IN" sz="1800" b="0" strike="noStrike" spc="-1" dirty="0">
                <a:solidFill>
                  <a:schemeClr val="tx1">
                    <a:lumMod val="95000"/>
                    <a:lumOff val="5000"/>
                  </a:schemeClr>
                </a:solidFill>
                <a:latin typeface="Times New Roman"/>
                <a:ea typeface="Times New Roman"/>
              </a:rPr>
              <a:t> of the degree of</a:t>
            </a:r>
            <a:br>
              <a:rPr dirty="0">
                <a:solidFill>
                  <a:schemeClr val="tx1">
                    <a:lumMod val="95000"/>
                    <a:lumOff val="5000"/>
                  </a:schemeClr>
                </a:solidFill>
              </a:rPr>
            </a:br>
            <a:r>
              <a:rPr lang="en-IN" sz="1800" b="0" strike="noStrike" spc="-1" dirty="0">
                <a:solidFill>
                  <a:schemeClr val="tx1">
                    <a:lumMod val="95000"/>
                    <a:lumOff val="5000"/>
                  </a:schemeClr>
                </a:solidFill>
                <a:latin typeface="Times New Roman"/>
                <a:ea typeface="Times New Roman"/>
              </a:rPr>
              <a:t>Bachelor of Engineering(</a:t>
            </a:r>
            <a:r>
              <a:rPr lang="en-IN" spc="-1" dirty="0">
                <a:solidFill>
                  <a:schemeClr val="tx1">
                    <a:lumMod val="95000"/>
                    <a:lumOff val="5000"/>
                  </a:schemeClr>
                </a:solidFill>
                <a:latin typeface="Times New Roman"/>
                <a:ea typeface="Times New Roman"/>
              </a:rPr>
              <a:t>Sem-6</a:t>
            </a:r>
            <a:r>
              <a:rPr lang="en-IN" sz="1800" b="0" strike="noStrike" spc="-1" dirty="0">
                <a:solidFill>
                  <a:schemeClr val="tx1">
                    <a:lumMod val="95000"/>
                    <a:lumOff val="5000"/>
                  </a:schemeClr>
                </a:solidFill>
                <a:latin typeface="Times New Roman"/>
                <a:ea typeface="Times New Roman"/>
              </a:rPr>
              <a:t>)</a:t>
            </a:r>
            <a:br>
              <a:rPr dirty="0">
                <a:solidFill>
                  <a:schemeClr val="tx1">
                    <a:lumMod val="95000"/>
                    <a:lumOff val="5000"/>
                  </a:schemeClr>
                </a:solidFill>
              </a:rPr>
            </a:br>
            <a:r>
              <a:rPr lang="en-IN" sz="1800" b="0" strike="noStrike" spc="-1" dirty="0">
                <a:solidFill>
                  <a:schemeClr val="tx1">
                    <a:lumMod val="95000"/>
                    <a:lumOff val="5000"/>
                  </a:schemeClr>
                </a:solidFill>
                <a:latin typeface="Times New Roman"/>
                <a:ea typeface="Times New Roman"/>
              </a:rPr>
              <a:t>in</a:t>
            </a:r>
            <a:br>
              <a:rPr dirty="0">
                <a:solidFill>
                  <a:schemeClr val="tx1">
                    <a:lumMod val="95000"/>
                    <a:lumOff val="5000"/>
                  </a:schemeClr>
                </a:solidFill>
              </a:rPr>
            </a:br>
            <a:r>
              <a:rPr lang="en-IN" sz="1800" b="1" strike="noStrike" spc="-1" dirty="0">
                <a:solidFill>
                  <a:srgbClr val="FFFBF0"/>
                </a:solidFill>
                <a:latin typeface="Times New Roman"/>
                <a:ea typeface="Times New Roman"/>
              </a:rPr>
              <a:t>INFORMATION TECHNOLOGY</a:t>
            </a:r>
            <a:br>
              <a:rPr dirty="0"/>
            </a:br>
            <a:r>
              <a:rPr lang="en-IN" sz="1800" b="0" strike="noStrike" spc="-1" dirty="0">
                <a:solidFill>
                  <a:srgbClr val="FFFBF0"/>
                </a:solidFill>
                <a:latin typeface="Times New Roman"/>
                <a:ea typeface="Times New Roman"/>
              </a:rPr>
              <a:t>By</a:t>
            </a:r>
            <a:br>
              <a:rPr dirty="0"/>
            </a:br>
            <a:r>
              <a:rPr lang="en-IN" spc="-1" dirty="0">
                <a:solidFill>
                  <a:srgbClr val="FFFBF0"/>
                </a:solidFill>
                <a:latin typeface="Times New Roman"/>
              </a:rPr>
              <a:t>Parth Bhoir(19104050)</a:t>
            </a:r>
            <a:br>
              <a:rPr dirty="0"/>
            </a:br>
            <a:r>
              <a:rPr lang="en-IN" spc="-1" dirty="0">
                <a:solidFill>
                  <a:srgbClr val="FFFBF0"/>
                </a:solidFill>
                <a:latin typeface="Times New Roman"/>
              </a:rPr>
              <a:t>Pranav </a:t>
            </a:r>
            <a:r>
              <a:rPr lang="en-IN" spc="-1" dirty="0" err="1">
                <a:solidFill>
                  <a:srgbClr val="FFFBF0"/>
                </a:solidFill>
                <a:latin typeface="Times New Roman"/>
              </a:rPr>
              <a:t>Mayekar</a:t>
            </a:r>
            <a:r>
              <a:rPr lang="en-IN" spc="-1" dirty="0">
                <a:solidFill>
                  <a:srgbClr val="FFFBF0"/>
                </a:solidFill>
                <a:latin typeface="Times New Roman"/>
              </a:rPr>
              <a:t>(19104040)</a:t>
            </a:r>
            <a:endParaRPr lang="en-US" dirty="0"/>
          </a:p>
          <a:p>
            <a:pPr algn="ctr"/>
            <a:r>
              <a:rPr lang="en-IN" spc="-1" dirty="0">
                <a:solidFill>
                  <a:srgbClr val="FFFBF0"/>
                </a:solidFill>
                <a:latin typeface="Times New Roman"/>
              </a:rPr>
              <a:t>Anjali Singh(20204006)</a:t>
            </a:r>
            <a:br>
              <a:rPr dirty="0"/>
            </a:br>
            <a:br>
              <a:rPr dirty="0"/>
            </a:br>
            <a:br>
              <a:rPr dirty="0"/>
            </a:br>
            <a:r>
              <a:rPr lang="en-IN" sz="1800" b="0" strike="noStrike" spc="-1" dirty="0">
                <a:solidFill>
                  <a:srgbClr val="FFFBF0"/>
                </a:solidFill>
                <a:latin typeface="Times New Roman"/>
                <a:ea typeface="Times New Roman"/>
              </a:rPr>
              <a:t>Under the Guidance of</a:t>
            </a:r>
            <a:br>
              <a:rPr dirty="0"/>
            </a:br>
            <a:r>
              <a:rPr lang="en-IN" spc="-1" dirty="0">
                <a:solidFill>
                  <a:srgbClr val="FFFBF0"/>
                </a:solidFill>
                <a:latin typeface="Times New Roman"/>
              </a:rPr>
              <a:t>Prof. Nahid Shaikh</a:t>
            </a:r>
            <a:br>
              <a:rPr dirty="0"/>
            </a:br>
            <a:br>
              <a:rPr dirty="0"/>
            </a:br>
            <a:br>
              <a:rPr dirty="0"/>
            </a:br>
            <a:br>
              <a:rPr dirty="0"/>
            </a:br>
            <a:br>
              <a:rPr dirty="0"/>
            </a:b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a:solidFill>
                  <a:srgbClr val="FFFBF0"/>
                </a:solidFill>
                <a:latin typeface="Old Standard TT"/>
                <a:ea typeface="Old Standard TT"/>
              </a:rPr>
              <a:t>6. Conclusion and Future Scope</a:t>
            </a:r>
            <a:endParaRPr lang="en-IN" sz="4200" b="0" strike="noStrike" spc="-1">
              <a:latin typeface="Arial"/>
            </a:endParaRPr>
          </a:p>
        </p:txBody>
      </p:sp>
      <p:sp>
        <p:nvSpPr>
          <p:cNvPr id="117"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r>
              <a:rPr lang="en-IN" sz="3000" spc="-1" dirty="0">
                <a:latin typeface="Arial"/>
              </a:rPr>
              <a:t>Conclusion and Future scope</a:t>
            </a:r>
            <a:endParaRPr lang="en-US" dirty="0"/>
          </a:p>
        </p:txBody>
      </p:sp>
      <p:sp>
        <p:nvSpPr>
          <p:cNvPr id="11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marL="457200" indent="-342265">
              <a:lnSpc>
                <a:spcPct val="115000"/>
              </a:lnSpc>
              <a:buClr>
                <a:srgbClr val="000000"/>
              </a:buClr>
              <a:buFont typeface="Old Standard TT"/>
              <a:buChar char="●"/>
            </a:pPr>
            <a:r>
              <a:rPr lang="en-IN" spc="-1" dirty="0">
                <a:ea typeface="+mn-lt"/>
                <a:cs typeface="+mn-lt"/>
              </a:rPr>
              <a:t>During the course of this project, we were able to achieve text content sanitization &amp; exclude inappropriate text &amp; data for our website environment by using logistic regression. So, we hope that in the future this will help to reduce toxic &amp; inappropriate content for text on English Language for now</a:t>
            </a:r>
            <a:r>
              <a:rPr lang="en-IN" spc="-1" dirty="0">
                <a:solidFill>
                  <a:srgbClr val="000000"/>
                </a:solidFill>
                <a:latin typeface="Arial"/>
                <a:cs typeface="Arial"/>
              </a:rPr>
              <a:t>.</a:t>
            </a:r>
            <a:r>
              <a:rPr lang="en-IN" spc="-1" dirty="0">
                <a:solidFill>
                  <a:srgbClr val="000000"/>
                </a:solidFill>
                <a:latin typeface="Old Standard TT"/>
              </a:rPr>
              <a:t>             </a:t>
            </a:r>
            <a:endParaRPr lang="en-IN" sz="1800" b="0" strike="noStrike" spc="-1">
              <a:latin typeface="Arial"/>
            </a:endParaRPr>
          </a:p>
          <a:p>
            <a:pPr marL="457200" indent="-342265">
              <a:lnSpc>
                <a:spcPct val="115000"/>
              </a:lnSpc>
              <a:buClr>
                <a:srgbClr val="000000"/>
              </a:buClr>
              <a:buFont typeface="Old Standard TT"/>
              <a:buChar char="●"/>
            </a:pPr>
            <a:r>
              <a:rPr lang="en-IN" spc="-1" dirty="0">
                <a:solidFill>
                  <a:srgbClr val="000000"/>
                </a:solidFill>
                <a:latin typeface="Old Standard TT"/>
              </a:rPr>
              <a:t>We hope that in future this will help to reduce toxic and inappropriate content for images and videos as well.               </a:t>
            </a:r>
            <a:endParaRPr lang="en-IN" sz="1800" b="0" strike="noStrike" spc="-1" dirty="0">
              <a:latin typeface="Arial"/>
            </a:endParaRPr>
          </a:p>
          <a:p>
            <a:pPr marL="114935">
              <a:lnSpc>
                <a:spcPct val="115000"/>
              </a:lnSpc>
              <a:buClr>
                <a:srgbClr val="000000"/>
              </a:buClr>
            </a:pPr>
            <a:r>
              <a:rPr lang="en-IN" spc="-1" dirty="0">
                <a:solidFill>
                  <a:srgbClr val="000000"/>
                </a:solidFill>
                <a:latin typeface="Old Standard TT"/>
              </a:rPr>
              <a:t>                    </a:t>
            </a:r>
            <a:endParaRPr lang="en-IN" sz="1800" b="0" strike="noStrike" spc="-1">
              <a:latin typeface="Arial"/>
            </a:endParaRPr>
          </a:p>
          <a:p>
            <a:pPr marL="457200" indent="-227330">
              <a:lnSpc>
                <a:spcPct val="115000"/>
              </a:lnSpc>
            </a:pP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 References</a:t>
            </a:r>
            <a:endParaRPr lang="en-IN" sz="3000" b="0" strike="noStrike" spc="-1">
              <a:latin typeface="Arial"/>
            </a:endParaRPr>
          </a:p>
        </p:txBody>
      </p:sp>
      <p:sp>
        <p:nvSpPr>
          <p:cNvPr id="119" name="CustomShape 2"/>
          <p:cNvSpPr/>
          <p:nvPr/>
        </p:nvSpPr>
        <p:spPr>
          <a:xfrm>
            <a:off x="311760" y="1171440"/>
            <a:ext cx="8519760" cy="3700435"/>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buClr>
                <a:srgbClr val="000000"/>
              </a:buClr>
              <a:buFont typeface="Arial"/>
              <a:buChar char="•"/>
            </a:pPr>
            <a:r>
              <a:rPr lang="en-IN" sz="1400" spc="-1" dirty="0">
                <a:latin typeface="Times New Roman"/>
                <a:ea typeface="+mn-lt"/>
                <a:cs typeface="+mn-lt"/>
              </a:rPr>
              <a:t>[1] Robertson C, Mele C, </a:t>
            </a:r>
            <a:r>
              <a:rPr lang="en-IN" sz="1400" spc="-1" dirty="0" err="1">
                <a:latin typeface="Times New Roman"/>
                <a:ea typeface="+mn-lt"/>
                <a:cs typeface="+mn-lt"/>
              </a:rPr>
              <a:t>Tavernise</a:t>
            </a:r>
            <a:r>
              <a:rPr lang="en-IN" sz="1400" spc="-1" dirty="0">
                <a:latin typeface="Times New Roman"/>
                <a:ea typeface="+mn-lt"/>
                <a:cs typeface="+mn-lt"/>
              </a:rPr>
              <a:t> S. 11 Killed in Synagogue Massacre; Suspect Charged</a:t>
            </a:r>
            <a:endParaRPr lang="en-IN" sz="1400" spc="-1" dirty="0">
              <a:solidFill>
                <a:srgbClr val="000000"/>
              </a:solidFill>
              <a:latin typeface="Times New Roman"/>
            </a:endParaRPr>
          </a:p>
          <a:p>
            <a:pPr>
              <a:buClr>
                <a:srgbClr val="000000"/>
              </a:buClr>
              <a:buFont typeface="Arial"/>
              <a:buChar char="•"/>
            </a:pPr>
            <a:r>
              <a:rPr lang="en-IN" sz="1400" spc="-1" dirty="0">
                <a:latin typeface="Times New Roman"/>
                <a:ea typeface="+mn-lt"/>
                <a:cs typeface="+mn-lt"/>
              </a:rPr>
              <a:t>With 29 Counts. 2018;.</a:t>
            </a:r>
            <a:endParaRPr lang="en-IN" sz="1400" dirty="0">
              <a:latin typeface="Times New Roman"/>
            </a:endParaRPr>
          </a:p>
          <a:p>
            <a:pPr>
              <a:buClr>
                <a:srgbClr val="000000"/>
              </a:buClr>
            </a:pPr>
            <a:endParaRPr lang="en-IN" sz="1400" spc="-1" dirty="0">
              <a:latin typeface="Times New Roman"/>
              <a:ea typeface="+mn-lt"/>
              <a:cs typeface="+mn-lt"/>
            </a:endParaRPr>
          </a:p>
          <a:p>
            <a:pPr>
              <a:buClr>
                <a:srgbClr val="000000"/>
              </a:buClr>
              <a:buFont typeface="Arial"/>
              <a:buChar char="•"/>
            </a:pPr>
            <a:r>
              <a:rPr lang="en-IN" sz="1400" spc="-1" dirty="0">
                <a:latin typeface="Times New Roman"/>
                <a:ea typeface="+mn-lt"/>
                <a:cs typeface="+mn-lt"/>
              </a:rPr>
              <a:t>[2] Hate Speech ABA Legal Fact Check-American Bar Association;. Available</a:t>
            </a:r>
            <a:endParaRPr lang="en-IN" sz="1400">
              <a:latin typeface="Times New Roman"/>
            </a:endParaRPr>
          </a:p>
          <a:p>
            <a:pPr>
              <a:buClr>
                <a:srgbClr val="000000"/>
              </a:buClr>
              <a:buFont typeface="Arial"/>
              <a:buChar char="•"/>
            </a:pPr>
            <a:r>
              <a:rPr lang="en-IN" sz="1400" spc="-1" dirty="0">
                <a:latin typeface="Times New Roman"/>
                <a:ea typeface="+mn-lt"/>
                <a:cs typeface="+mn-lt"/>
              </a:rPr>
              <a:t>from: </a:t>
            </a:r>
            <a:r>
              <a:rPr lang="en-IN" sz="1400" spc="-1" dirty="0">
                <a:latin typeface="Times New Roman"/>
                <a:ea typeface="+mn-lt"/>
                <a:cs typeface="+mn-lt"/>
                <a:hlinkClick r:id="rId2"/>
              </a:rPr>
              <a:t>https://abalegalfactcheck.com/articles/hate-speech.html</a:t>
            </a:r>
            <a:r>
              <a:rPr lang="en-IN" sz="1400" spc="-1" dirty="0">
                <a:latin typeface="Times New Roman"/>
                <a:ea typeface="+mn-lt"/>
                <a:cs typeface="+mn-lt"/>
              </a:rPr>
              <a:t>.</a:t>
            </a:r>
            <a:endParaRPr lang="en-IN" sz="1400">
              <a:latin typeface="Times New Roman"/>
            </a:endParaRPr>
          </a:p>
          <a:p>
            <a:pPr>
              <a:buClr>
                <a:srgbClr val="000000"/>
              </a:buClr>
            </a:pPr>
            <a:endParaRPr lang="en-IN" sz="1400" spc="-1" dirty="0">
              <a:latin typeface="Times New Roman"/>
              <a:ea typeface="+mn-lt"/>
              <a:cs typeface="+mn-lt"/>
            </a:endParaRPr>
          </a:p>
          <a:p>
            <a:pPr>
              <a:buClr>
                <a:srgbClr val="000000"/>
              </a:buClr>
              <a:buFont typeface="Arial"/>
              <a:buChar char="•"/>
            </a:pPr>
            <a:r>
              <a:rPr lang="en-IN" sz="1400" spc="-1" dirty="0">
                <a:latin typeface="Times New Roman"/>
                <a:ea typeface="+mn-lt"/>
                <a:cs typeface="+mn-lt"/>
              </a:rPr>
              <a:t>[3] Ross B, Rist M, Carbonell G, Cabrera B, </a:t>
            </a:r>
            <a:r>
              <a:rPr lang="en-IN" sz="1400" spc="-1" dirty="0" err="1">
                <a:latin typeface="Times New Roman"/>
                <a:ea typeface="+mn-lt"/>
                <a:cs typeface="+mn-lt"/>
              </a:rPr>
              <a:t>Kurowsky</a:t>
            </a:r>
            <a:r>
              <a:rPr lang="en-IN" sz="1400" spc="-1" dirty="0">
                <a:latin typeface="Times New Roman"/>
                <a:ea typeface="+mn-lt"/>
                <a:cs typeface="+mn-lt"/>
              </a:rPr>
              <a:t> N, </a:t>
            </a:r>
            <a:r>
              <a:rPr lang="en-IN" sz="1400" spc="-1" dirty="0" err="1">
                <a:latin typeface="Times New Roman"/>
                <a:ea typeface="+mn-lt"/>
                <a:cs typeface="+mn-lt"/>
              </a:rPr>
              <a:t>Wojatzki</a:t>
            </a:r>
            <a:r>
              <a:rPr lang="en-IN" sz="1400" spc="-1" dirty="0">
                <a:latin typeface="Times New Roman"/>
                <a:ea typeface="+mn-lt"/>
                <a:cs typeface="+mn-lt"/>
              </a:rPr>
              <a:t> M. Measuring the Reliability of Hate Speech Annotations: The Case of the European Refugee Crisis. In: The 3rd Workshop on Natural Language Processing for Computer-Mediated Communication @ Conference on Natural Language Processing; 2016</a:t>
            </a:r>
            <a:br>
              <a:rPr lang="en-US" sz="1400" dirty="0"/>
            </a:br>
            <a:endParaRPr lang="en-US" sz="1400">
              <a:latin typeface="Times New Roman"/>
            </a:endParaRPr>
          </a:p>
          <a:p>
            <a:pPr>
              <a:buClr>
                <a:srgbClr val="000000"/>
              </a:buClr>
              <a:buFont typeface="Arial"/>
              <a:buChar char="•"/>
            </a:pPr>
            <a:r>
              <a:rPr lang="en-IN" sz="1400" spc="-1" dirty="0">
                <a:latin typeface="Times New Roman"/>
                <a:ea typeface="+mn-lt"/>
                <a:cs typeface="+mn-lt"/>
              </a:rPr>
              <a:t>[4] Pedregosa F, </a:t>
            </a:r>
            <a:r>
              <a:rPr lang="en-IN" sz="1400" spc="-1" dirty="0" err="1">
                <a:latin typeface="Times New Roman"/>
                <a:ea typeface="+mn-lt"/>
                <a:cs typeface="+mn-lt"/>
              </a:rPr>
              <a:t>Varoquaux</a:t>
            </a:r>
            <a:r>
              <a:rPr lang="en-IN" sz="1400" spc="-1" dirty="0">
                <a:latin typeface="Times New Roman"/>
                <a:ea typeface="+mn-lt"/>
                <a:cs typeface="+mn-lt"/>
              </a:rPr>
              <a:t> G, </a:t>
            </a:r>
            <a:r>
              <a:rPr lang="en-IN" sz="1400" spc="-1" dirty="0" err="1">
                <a:latin typeface="Times New Roman"/>
                <a:ea typeface="+mn-lt"/>
                <a:cs typeface="+mn-lt"/>
              </a:rPr>
              <a:t>Gramfort</a:t>
            </a:r>
            <a:r>
              <a:rPr lang="en-IN" sz="1400" spc="-1" dirty="0">
                <a:latin typeface="Times New Roman"/>
                <a:ea typeface="+mn-lt"/>
                <a:cs typeface="+mn-lt"/>
              </a:rPr>
              <a:t> A. Michel V, Thirion B, Grisel O, et al. Scikit-learn: Machine Learning in Python. JMLR. 2011:12:2825-2830.</a:t>
            </a:r>
            <a:endParaRPr lang="en-IN" sz="1400" dirty="0">
              <a:latin typeface="Times New Roman"/>
            </a:endParaRPr>
          </a:p>
          <a:p>
            <a:pPr>
              <a:buClr>
                <a:srgbClr val="000000"/>
              </a:buClr>
            </a:pPr>
            <a:endParaRPr lang="en-US" sz="1400" dirty="0"/>
          </a:p>
          <a:p>
            <a:pPr>
              <a:buClr>
                <a:srgbClr val="000000"/>
              </a:buClr>
              <a:buFont typeface="Arial"/>
              <a:buChar char="•"/>
            </a:pPr>
            <a:r>
              <a:rPr lang="en-IN" sz="1400" spc="-1" dirty="0">
                <a:latin typeface="Times New Roman"/>
                <a:ea typeface="+mn-lt"/>
                <a:cs typeface="+mn-lt"/>
              </a:rPr>
              <a:t>[S] Opitz D, Maclin R. Popular ensemble methods: An empirical study. Journal of artificial intelligence research. 1999;11:169-198.</a:t>
            </a:r>
            <a:br>
              <a:rPr lang="en-US" sz="1400" dirty="0"/>
            </a:br>
            <a:r>
              <a:rPr lang="en-IN" sz="1400" spc="-1" dirty="0">
                <a:solidFill>
                  <a:srgbClr val="000000"/>
                </a:solidFill>
                <a:latin typeface="Times New Roman"/>
              </a:rPr>
              <a:t>       </a:t>
            </a:r>
            <a:r>
              <a:rPr lang="en-IN" sz="1200" spc="-1" dirty="0">
                <a:solidFill>
                  <a:srgbClr val="000000"/>
                </a:solidFill>
                <a:latin typeface="Times New Roman"/>
              </a:rPr>
              <a:t>            </a:t>
            </a:r>
            <a:endParaRPr lang="en-IN" sz="1200" b="0" strike="noStrike" spc="-1" dirty="0">
              <a:latin typeface="Times New Roman"/>
            </a:endParaRPr>
          </a:p>
          <a:p>
            <a:pPr marL="457200" indent="-227330">
              <a:lnSpc>
                <a:spcPct val="115000"/>
              </a:lnSpc>
            </a:pPr>
            <a:endParaRPr lang="en-IN" sz="1200" b="0" strike="noStrike" spc="-1" dirty="0">
              <a:latin typeface="Times New Roman"/>
            </a:endParaRPr>
          </a:p>
        </p:txBody>
      </p:sp>
    </p:spTree>
    <p:extLst>
      <p:ext uri="{BB962C8B-B14F-4D97-AF65-F5344CB8AC3E}">
        <p14:creationId xmlns:p14="http://schemas.microsoft.com/office/powerpoint/2010/main" val="23556631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a:solidFill>
                  <a:srgbClr val="FFFBF0"/>
                </a:solidFill>
                <a:latin typeface="Times New Roman"/>
                <a:ea typeface="Times New Roman"/>
              </a:rPr>
              <a:t>Thank You</a:t>
            </a:r>
            <a:endParaRPr lang="en-IN" sz="4200" b="0" strike="noStrike" spc="-1">
              <a:latin typeface="Arial"/>
            </a:endParaRPr>
          </a:p>
        </p:txBody>
      </p:sp>
      <p:sp>
        <p:nvSpPr>
          <p:cNvPr id="12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000" b="1" strike="noStrike" spc="-1">
                <a:solidFill>
                  <a:srgbClr val="FFFBF0"/>
                </a:solidFill>
                <a:latin typeface="Times New Roman"/>
                <a:ea typeface="Times New Roman"/>
              </a:rPr>
              <a:t>1.Project Conception and Initiation</a:t>
            </a:r>
            <a:endParaRPr lang="en-IN" sz="4000" b="0" strike="noStrike" spc="-1">
              <a:latin typeface="Arial"/>
            </a:endParaRPr>
          </a:p>
        </p:txBody>
      </p:sp>
      <p:sp>
        <p:nvSpPr>
          <p:cNvPr id="8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5A1D97-0505-4ECF-36DD-97DD76CDC2A8}"/>
              </a:ext>
            </a:extLst>
          </p:cNvPr>
          <p:cNvSpPr txBox="1"/>
          <p:nvPr/>
        </p:nvSpPr>
        <p:spPr>
          <a:xfrm>
            <a:off x="458647" y="787802"/>
            <a:ext cx="8277345"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Times New Roman"/>
              </a:rPr>
              <a:t>So many companies while starting </a:t>
            </a:r>
            <a:r>
              <a:rPr lang="en-US" sz="1600" err="1">
                <a:latin typeface="Times New Roman"/>
              </a:rPr>
              <a:t>there</a:t>
            </a:r>
            <a:r>
              <a:rPr lang="en-US" sz="1600" dirty="0">
                <a:latin typeface="Times New Roman"/>
              </a:rPr>
              <a:t> new projects or products find it difficult to gather data &amp; spend huge capital to test their products. So coin planet provides a platform for new entrepreneurs &amp; new business establishments to test their product on this platform. </a:t>
            </a:r>
          </a:p>
          <a:p>
            <a:endParaRPr lang="en-US" sz="1600" dirty="0">
              <a:latin typeface="Times New Roman"/>
            </a:endParaRPr>
          </a:p>
          <a:p>
            <a:r>
              <a:rPr lang="en-US" sz="1600" dirty="0">
                <a:latin typeface="Times New Roman"/>
              </a:rPr>
              <a:t>On this platform through coin planet they can gather unbiased opinions &amp; information through surveys &amp; develop their resources accordingly.</a:t>
            </a:r>
          </a:p>
          <a:p>
            <a:endParaRPr lang="en-US" sz="1600" dirty="0">
              <a:latin typeface="Times New Roman"/>
            </a:endParaRPr>
          </a:p>
          <a:p>
            <a:r>
              <a:rPr lang="en-US" sz="1600" dirty="0">
                <a:latin typeface="Times New Roman"/>
              </a:rPr>
              <a:t>So basically we will be gathering huge loads of data from the customers who are sharing their thoughts and their ideas about that particular product and some users might use some inappropriate text or data while sharing those feedback.</a:t>
            </a:r>
          </a:p>
          <a:p>
            <a:endParaRPr lang="en-US" sz="1600" dirty="0">
              <a:latin typeface="Times New Roman"/>
            </a:endParaRPr>
          </a:p>
          <a:p>
            <a:r>
              <a:rPr lang="en-US" sz="1600" dirty="0">
                <a:latin typeface="Times New Roman"/>
              </a:rPr>
              <a:t>So to avoid that type of text or data or to exclude that type of responses from the other feedbacks web content sanitization comes in to the frame by detecting an inappropriate text/data we can protect the space of users who are daily engaging.</a:t>
            </a:r>
          </a:p>
        </p:txBody>
      </p:sp>
    </p:spTree>
    <p:extLst>
      <p:ext uri="{BB962C8B-B14F-4D97-AF65-F5344CB8AC3E}">
        <p14:creationId xmlns:p14="http://schemas.microsoft.com/office/powerpoint/2010/main" val="1774624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1.1 Objectives</a:t>
            </a:r>
            <a:endParaRPr lang="en-IN" sz="3000" b="0" strike="noStrike" spc="-1" dirty="0">
              <a:latin typeface="Arial"/>
            </a:endParaRPr>
          </a:p>
        </p:txBody>
      </p:sp>
      <p:sp>
        <p:nvSpPr>
          <p:cNvPr id="87" name="CustomShape 2"/>
          <p:cNvSpPr/>
          <p:nvPr/>
        </p:nvSpPr>
        <p:spPr>
          <a:xfrm>
            <a:off x="311760" y="1055693"/>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marL="114935">
              <a:lnSpc>
                <a:spcPct val="115000"/>
              </a:lnSpc>
              <a:buClr>
                <a:srgbClr val="000000"/>
              </a:buClr>
            </a:pPr>
            <a:r>
              <a:rPr lang="en-IN" spc="-1" dirty="0">
                <a:solidFill>
                  <a:srgbClr val="000000"/>
                </a:solidFill>
                <a:latin typeface="Old Standard TT"/>
              </a:rPr>
              <a:t>   </a:t>
            </a:r>
            <a:endParaRPr lang="en-IN" sz="1800" b="0" strike="noStrike" spc="-1" dirty="0">
              <a:latin typeface="Arial"/>
            </a:endParaRPr>
          </a:p>
          <a:p>
            <a:pPr marL="457200" indent="-342265">
              <a:lnSpc>
                <a:spcPct val="115000"/>
              </a:lnSpc>
              <a:buClr>
                <a:srgbClr val="000000"/>
              </a:buClr>
              <a:buFont typeface="Old Standard TT"/>
              <a:buChar char="●"/>
            </a:pPr>
            <a:r>
              <a:rPr lang="en-IN" sz="1600" spc="-1" dirty="0">
                <a:solidFill>
                  <a:srgbClr val="000000"/>
                </a:solidFill>
                <a:latin typeface="Times New Roman"/>
              </a:rPr>
              <a:t>To create a </a:t>
            </a:r>
            <a:r>
              <a:rPr lang="en-IN" sz="1600" spc="-1">
                <a:solidFill>
                  <a:srgbClr val="000000"/>
                </a:solidFill>
                <a:latin typeface="Times New Roman"/>
              </a:rPr>
              <a:t>menace</a:t>
            </a:r>
            <a:r>
              <a:rPr lang="en-IN" sz="1600" spc="-1" dirty="0">
                <a:solidFill>
                  <a:srgbClr val="000000"/>
                </a:solidFill>
                <a:latin typeface="Times New Roman"/>
              </a:rPr>
              <a:t> free space for users.                        </a:t>
            </a:r>
            <a:endParaRPr lang="en-IN" sz="1600" b="0" strike="noStrike" spc="-1" dirty="0">
              <a:latin typeface="Times New Roman"/>
            </a:endParaRPr>
          </a:p>
          <a:p>
            <a:pPr marL="457200" indent="-342265">
              <a:lnSpc>
                <a:spcPct val="115000"/>
              </a:lnSpc>
              <a:buClr>
                <a:srgbClr val="000000"/>
              </a:buClr>
              <a:buFont typeface="Old Standard TT"/>
              <a:buChar char="●"/>
            </a:pPr>
            <a:r>
              <a:rPr lang="en-IN" sz="1600" spc="-1" dirty="0">
                <a:solidFill>
                  <a:srgbClr val="000000"/>
                </a:solidFill>
                <a:latin typeface="Times New Roman"/>
              </a:rPr>
              <a:t>To detect any inappropriate content.</a:t>
            </a:r>
          </a:p>
          <a:p>
            <a:pPr marL="457200" indent="-342265">
              <a:lnSpc>
                <a:spcPct val="114999"/>
              </a:lnSpc>
              <a:buClr>
                <a:srgbClr val="000000"/>
              </a:buClr>
              <a:buFont typeface="Old Standard TT"/>
              <a:buChar char="●"/>
            </a:pPr>
            <a:r>
              <a:rPr lang="en-IN" sz="1600" spc="-1" dirty="0">
                <a:solidFill>
                  <a:srgbClr val="000000"/>
                </a:solidFill>
                <a:latin typeface="Times New Roman"/>
              </a:rPr>
              <a:t>To detect any inappropriate image/video.</a:t>
            </a:r>
          </a:p>
          <a:p>
            <a:pPr marL="114935">
              <a:lnSpc>
                <a:spcPct val="114999"/>
              </a:lnSpc>
              <a:buClr>
                <a:srgbClr val="000000"/>
              </a:buClr>
            </a:pPr>
            <a:endParaRPr lang="en-IN" sz="1600" b="0" strike="noStrike" spc="-1" dirty="0">
              <a:latin typeface="Times New Roman"/>
            </a:endParaRPr>
          </a:p>
          <a:p>
            <a:pPr marL="457200" indent="-227330">
              <a:lnSpc>
                <a:spcPct val="115000"/>
              </a:lnSpc>
            </a:pPr>
            <a:endParaRPr lang="en-IN" sz="1600" b="0" strike="noStrike" spc="-1" dirty="0">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434343"/>
                </a:solidFill>
                <a:latin typeface="Times New Roman"/>
                <a:ea typeface="Times New Roman"/>
              </a:rPr>
              <a:t>1.2 Literature Review</a:t>
            </a:r>
            <a:endParaRPr lang="en-IN" sz="3000" b="0" strike="noStrike" spc="-1" dirty="0">
              <a:latin typeface="Arial"/>
            </a:endParaRPr>
          </a:p>
        </p:txBody>
      </p:sp>
      <p:sp>
        <p:nvSpPr>
          <p:cNvPr id="8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marL="457200" indent="-342265">
              <a:lnSpc>
                <a:spcPct val="115000"/>
              </a:lnSpc>
              <a:buClr>
                <a:srgbClr val="000000"/>
              </a:buClr>
              <a:buFont typeface="Old Standard TT"/>
              <a:buChar char="●"/>
            </a:pPr>
            <a:r>
              <a:rPr lang="en-IN" spc="-1" dirty="0">
                <a:ea typeface="+mn-lt"/>
                <a:cs typeface="+mn-lt"/>
              </a:rPr>
              <a:t>J Weinberger and P Saxena said Filtering or sanitization is the predominant mechanism in today’s applications to defend against cross-site scripting (XSS) attacks</a:t>
            </a:r>
            <a:r>
              <a:rPr lang="en-IN" spc="-1" dirty="0">
                <a:solidFill>
                  <a:srgbClr val="000000"/>
                </a:solidFill>
                <a:latin typeface="Old Standard TT"/>
              </a:rPr>
              <a:t>                                   </a:t>
            </a:r>
            <a:endParaRPr lang="en-IN" sz="1800" b="0" strike="noStrike" spc="-1" dirty="0">
              <a:latin typeface="Arial"/>
            </a:endParaRPr>
          </a:p>
          <a:p>
            <a:pPr marL="457200" indent="-342265">
              <a:lnSpc>
                <a:spcPct val="115000"/>
              </a:lnSpc>
              <a:buClr>
                <a:srgbClr val="000000"/>
              </a:buClr>
              <a:buFont typeface="Old Standard TT"/>
              <a:buChar char="●"/>
            </a:pPr>
            <a:r>
              <a:rPr lang="en-IN" spc="-1" dirty="0">
                <a:ea typeface="+mn-lt"/>
                <a:cs typeface="+mn-lt"/>
              </a:rPr>
              <a:t>We study several emerging web application frameworks including those presently used for development of commercial web applications. We evaluate how effective these frameworks are in guarding against the common pitfalls of sanitization</a:t>
            </a:r>
            <a:r>
              <a:rPr lang="en-IN" spc="-1" dirty="0">
                <a:solidFill>
                  <a:srgbClr val="000000"/>
                </a:solidFill>
                <a:latin typeface="Old Standard TT"/>
              </a:rPr>
              <a:t> </a:t>
            </a:r>
            <a:r>
              <a:rPr lang="en-IN" spc="-1" dirty="0">
                <a:latin typeface="Arial"/>
                <a:cs typeface="Arial"/>
              </a:rPr>
              <a:t>(UCB/EECS-2011-11</a:t>
            </a:r>
            <a:r>
              <a:rPr lang="en-IN" spc="-1" dirty="0">
                <a:solidFill>
                  <a:srgbClr val="000000"/>
                </a:solidFill>
                <a:latin typeface="Arial"/>
                <a:cs typeface="Arial"/>
              </a:rPr>
              <a:t>)</a:t>
            </a:r>
            <a:r>
              <a:rPr lang="en-IN" spc="-1" dirty="0">
                <a:solidFill>
                  <a:srgbClr val="000000"/>
                </a:solidFill>
                <a:latin typeface="Old Standard TT"/>
              </a:rPr>
              <a:t>                            </a:t>
            </a:r>
            <a:endParaRPr lang="en-IN" sz="1800" b="0" strike="noStrike" spc="-1" dirty="0">
              <a:latin typeface="Arial"/>
            </a:endParaRPr>
          </a:p>
          <a:p>
            <a:pPr marL="457200" indent="-342265">
              <a:lnSpc>
                <a:spcPct val="115000"/>
              </a:lnSpc>
              <a:buClr>
                <a:srgbClr val="000000"/>
              </a:buClr>
              <a:buFont typeface="Old Standard TT"/>
              <a:buChar char="●"/>
            </a:pPr>
            <a:r>
              <a:rPr lang="en-IN" spc="-1" dirty="0">
                <a:ea typeface="+mn-lt"/>
                <a:cs typeface="+mn-lt"/>
              </a:rPr>
              <a:t>We find that while some web frameworks safeguard against the empirically relevant use cases, most do not. In addition, some of the security features in present web frameworks provide a false sense of security.</a:t>
            </a:r>
            <a:r>
              <a:rPr lang="en-IN" spc="-1" dirty="0">
                <a:solidFill>
                  <a:srgbClr val="000000"/>
                </a:solidFill>
                <a:latin typeface="Old Standard TT"/>
              </a:rPr>
              <a:t>                              </a:t>
            </a:r>
            <a:endParaRPr lang="en-IN" sz="1800" b="0" strike="noStrike" spc="-1">
              <a:latin typeface="Arial"/>
            </a:endParaRPr>
          </a:p>
          <a:p>
            <a:pPr marL="457200" indent="-227330">
              <a:lnSpc>
                <a:spcPct val="115000"/>
              </a:lnSpc>
            </a:pPr>
            <a:endParaRPr lang="en-IN" sz="1800" b="0" strike="noStrike" spc="-1">
              <a:latin typeface="Arial"/>
            </a:endParaRPr>
          </a:p>
        </p:txBody>
      </p:sp>
    </p:spTree>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B9E8F9-C496-82D7-3B52-E5CCC905C06F}"/>
              </a:ext>
            </a:extLst>
          </p:cNvPr>
          <p:cNvSpPr txBox="1"/>
          <p:nvPr/>
        </p:nvSpPr>
        <p:spPr>
          <a:xfrm>
            <a:off x="487584" y="578010"/>
            <a:ext cx="816883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Times New Roman"/>
                <a:ea typeface="+mn-lt"/>
                <a:cs typeface="+mn-lt"/>
              </a:rPr>
              <a:t>Davide </a:t>
            </a:r>
            <a:r>
              <a:rPr lang="en-US" dirty="0" err="1">
                <a:latin typeface="Times New Roman"/>
                <a:ea typeface="+mn-lt"/>
                <a:cs typeface="+mn-lt"/>
              </a:rPr>
              <a:t>Balzarotti</a:t>
            </a:r>
            <a:r>
              <a:rPr lang="en-US" dirty="0">
                <a:latin typeface="Times New Roman"/>
                <a:ea typeface="+mn-lt"/>
                <a:cs typeface="+mn-lt"/>
              </a:rPr>
              <a:t> and Marco Cova proposed to validate sanitization in web application by composing static and dynamic analysis in 2008 IEEE symposium on security and privacy.</a:t>
            </a:r>
            <a:endParaRPr lang="en-US" dirty="0">
              <a:latin typeface="Times New Roman"/>
              <a:cs typeface="Arial"/>
            </a:endParaRPr>
          </a:p>
          <a:p>
            <a:pPr marL="285750" indent="-285750">
              <a:buFont typeface="Arial"/>
              <a:buChar char="•"/>
            </a:pPr>
            <a:endParaRPr lang="en-US" dirty="0">
              <a:ea typeface="+mn-lt"/>
              <a:cs typeface="+mn-lt"/>
            </a:endParaRPr>
          </a:p>
          <a:p>
            <a:pPr marL="285750" indent="-285750">
              <a:buFont typeface="Arial"/>
              <a:buChar char="•"/>
            </a:pPr>
            <a:r>
              <a:rPr lang="en-US" dirty="0">
                <a:latin typeface="Times New Roman"/>
                <a:ea typeface="+mn-lt"/>
                <a:cs typeface="+mn-lt"/>
              </a:rPr>
              <a:t>Researchers have proposed many novel defenses, ranging from purely server-side to browser-based or both. Sanitization or filtering, the practice of encoding or eliminating dangerous constructs in untrusted data, remains the predominant defense strategy in existing applications. </a:t>
            </a:r>
            <a:endParaRPr lang="en-US">
              <a:latin typeface="Times New Roman"/>
            </a:endParaRPr>
          </a:p>
          <a:p>
            <a:endParaRPr lang="en-US" dirty="0">
              <a:latin typeface="Times New Roman"/>
              <a:cs typeface="Arial"/>
            </a:endParaRPr>
          </a:p>
          <a:p>
            <a:endParaRPr lang="en-US" dirty="0">
              <a:cs typeface="Arial"/>
            </a:endParaRPr>
          </a:p>
        </p:txBody>
      </p:sp>
    </p:spTree>
    <p:extLst>
      <p:ext uri="{BB962C8B-B14F-4D97-AF65-F5344CB8AC3E}">
        <p14:creationId xmlns:p14="http://schemas.microsoft.com/office/powerpoint/2010/main" val="2071546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1.3 Problem Definition</a:t>
            </a:r>
            <a:endParaRPr lang="en-IN" sz="3000" b="0" strike="noStrike" spc="-1" dirty="0">
              <a:latin typeface="Arial"/>
            </a:endParaRPr>
          </a:p>
        </p:txBody>
      </p:sp>
      <p:sp>
        <p:nvSpPr>
          <p:cNvPr id="9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marL="457200" indent="-342265">
              <a:lnSpc>
                <a:spcPct val="115000"/>
              </a:lnSpc>
              <a:buClr>
                <a:srgbClr val="000000"/>
              </a:buClr>
              <a:buFont typeface="Old Standard TT"/>
              <a:buChar char="●"/>
            </a:pPr>
            <a:r>
              <a:rPr lang="en-IN" spc="-1" dirty="0">
                <a:solidFill>
                  <a:srgbClr val="000000"/>
                </a:solidFill>
                <a:latin typeface="Old Standard TT"/>
              </a:rPr>
              <a:t>The content we are receiving for our website should not contain any inappropriate text/content because of that our website engagement will be less so it is necessary for us to protect the other users views and to provide a user secured user space.                                    </a:t>
            </a:r>
            <a:endParaRPr lang="en-IN" sz="1800" b="0" strike="noStrike" spc="-1" dirty="0">
              <a:latin typeface="Arial"/>
            </a:endParaRPr>
          </a:p>
          <a:p>
            <a:pPr marL="457200" indent="-342265">
              <a:lnSpc>
                <a:spcPct val="115000"/>
              </a:lnSpc>
              <a:buClr>
                <a:srgbClr val="000000"/>
              </a:buClr>
              <a:buFont typeface="Old Standard TT"/>
              <a:buChar char="●"/>
            </a:pPr>
            <a:r>
              <a:rPr lang="en-IN" spc="-1" dirty="0">
                <a:ea typeface="+mn-lt"/>
                <a:cs typeface="+mn-lt"/>
              </a:rPr>
              <a:t>So the Input sanitization describes cleansing and scrubbing user input to prevent it from jumping the fence and exploiting security  holes.</a:t>
            </a:r>
            <a:r>
              <a:rPr lang="en-IN" spc="-1" dirty="0">
                <a:solidFill>
                  <a:srgbClr val="000000"/>
                </a:solidFill>
                <a:latin typeface="Old Standard TT"/>
              </a:rPr>
              <a:t>                          </a:t>
            </a:r>
            <a:endParaRPr lang="en-IN" sz="1800" b="0" strike="noStrike" spc="-1" dirty="0">
              <a:latin typeface="Arial"/>
            </a:endParaRPr>
          </a:p>
          <a:p>
            <a:pPr marL="114935">
              <a:lnSpc>
                <a:spcPct val="115000"/>
              </a:lnSpc>
              <a:buClr>
                <a:srgbClr val="000000"/>
              </a:buClr>
            </a:pPr>
            <a:r>
              <a:rPr lang="en-IN" spc="-1" dirty="0">
                <a:solidFill>
                  <a:srgbClr val="000000"/>
                </a:solidFill>
                <a:latin typeface="Old Standard TT"/>
              </a:rPr>
              <a:t>                              </a:t>
            </a:r>
            <a:endParaRPr lang="en-IN" sz="1800" b="0" strike="noStrike" spc="-1">
              <a:latin typeface="Arial"/>
            </a:endParaRPr>
          </a:p>
          <a:p>
            <a:pPr marL="457200" indent="-227330">
              <a:lnSpc>
                <a:spcPct val="115000"/>
              </a:lnSpc>
            </a:pP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1.4 Scope</a:t>
            </a:r>
            <a:endParaRPr lang="en-IN" sz="3000" b="0" strike="noStrike" spc="-1" dirty="0">
              <a:latin typeface="Arial"/>
            </a:endParaRPr>
          </a:p>
        </p:txBody>
      </p:sp>
      <p:sp>
        <p:nvSpPr>
          <p:cNvPr id="9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marL="457200" indent="-342265">
              <a:lnSpc>
                <a:spcPct val="115000"/>
              </a:lnSpc>
              <a:buClr>
                <a:srgbClr val="000000"/>
              </a:buClr>
              <a:buFont typeface="Old Standard TT"/>
              <a:buChar char="●"/>
            </a:pPr>
            <a:r>
              <a:rPr lang="en-IN" spc="-1" dirty="0">
                <a:solidFill>
                  <a:srgbClr val="000000"/>
                </a:solidFill>
                <a:latin typeface="Old Standard TT"/>
              </a:rPr>
              <a:t>It will reduce online hatred.</a:t>
            </a:r>
            <a:endParaRPr lang="en-IN" spc="-1" dirty="0">
              <a:solidFill>
                <a:srgbClr val="000000"/>
              </a:solidFill>
              <a:latin typeface="Arial"/>
            </a:endParaRPr>
          </a:p>
          <a:p>
            <a:pPr marL="457200" indent="-342265">
              <a:lnSpc>
                <a:spcPct val="114999"/>
              </a:lnSpc>
              <a:buClr>
                <a:srgbClr val="000000"/>
              </a:buClr>
              <a:buFont typeface="Old Standard TT"/>
              <a:buChar char="●"/>
            </a:pPr>
            <a:r>
              <a:rPr lang="en-IN" spc="-1" dirty="0">
                <a:solidFill>
                  <a:srgbClr val="000000"/>
                </a:solidFill>
                <a:latin typeface="Old Standard TT"/>
              </a:rPr>
              <a:t>It provides </a:t>
            </a:r>
            <a:r>
              <a:rPr lang="en-IN" spc="-1">
                <a:solidFill>
                  <a:srgbClr val="000000"/>
                </a:solidFill>
                <a:latin typeface="Old Standard TT"/>
              </a:rPr>
              <a:t>menace free platform.</a:t>
            </a:r>
            <a:endParaRPr lang="en-IN" spc="-1" dirty="0">
              <a:solidFill>
                <a:srgbClr val="000000"/>
              </a:solidFill>
              <a:latin typeface="Arial"/>
            </a:endParaRPr>
          </a:p>
          <a:p>
            <a:pPr marL="457200" indent="-342265">
              <a:lnSpc>
                <a:spcPct val="114999"/>
              </a:lnSpc>
              <a:buClr>
                <a:srgbClr val="000000"/>
              </a:buClr>
              <a:buFont typeface="Old Standard TT"/>
              <a:buChar char="●"/>
            </a:pPr>
            <a:r>
              <a:rPr lang="en-IN" spc="-1" dirty="0">
                <a:solidFill>
                  <a:srgbClr val="000000"/>
                </a:solidFill>
                <a:latin typeface="Old Standard TT"/>
              </a:rPr>
              <a:t>It will help reduce toxic content from being </a:t>
            </a:r>
            <a:r>
              <a:rPr lang="en-IN" spc="-1" dirty="0" err="1">
                <a:solidFill>
                  <a:srgbClr val="000000"/>
                </a:solidFill>
                <a:latin typeface="Old Standard TT"/>
              </a:rPr>
              <a:t>brodcasted</a:t>
            </a:r>
            <a:r>
              <a:rPr lang="en-IN" spc="-1" dirty="0">
                <a:solidFill>
                  <a:srgbClr val="000000"/>
                </a:solidFill>
                <a:latin typeface="Old Standard TT"/>
              </a:rPr>
              <a:t>.                               </a:t>
            </a:r>
            <a:endParaRPr lang="en-IN" sz="1800" b="0" strike="noStrike" spc="-1" dirty="0">
              <a:latin typeface="Arial"/>
            </a:endParaRPr>
          </a:p>
          <a:p>
            <a:pPr marL="114935">
              <a:lnSpc>
                <a:spcPct val="115000"/>
              </a:lnSpc>
              <a:buClr>
                <a:srgbClr val="000000"/>
              </a:buClr>
            </a:pPr>
            <a:r>
              <a:rPr lang="en-IN" spc="-1" dirty="0">
                <a:solidFill>
                  <a:srgbClr val="000000"/>
                </a:solidFill>
                <a:latin typeface="Old Standard TT"/>
              </a:rPr>
              <a:t>                                     </a:t>
            </a:r>
            <a:endParaRPr lang="en-IN" sz="1800" b="0" strike="noStrike" spc="-1" dirty="0">
              <a:latin typeface="Arial"/>
            </a:endParaRPr>
          </a:p>
          <a:p>
            <a:pPr marL="457200" indent="-227330">
              <a:lnSpc>
                <a:spcPct val="115000"/>
              </a:lnSpc>
            </a:pP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TotalTime>
  <Words>974</Words>
  <Application>Microsoft Office PowerPoint</Application>
  <PresentationFormat>On-screen Show (16:9)</PresentationFormat>
  <Paragraphs>76</Paragraphs>
  <Slides>23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Arial</vt:lpstr>
      <vt:lpstr>Old Standard TT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lenovo</dc:creator>
  <dc:description/>
  <cp:lastModifiedBy>Parth Bhoir</cp:lastModifiedBy>
  <cp:revision>621</cp:revision>
  <dcterms:modified xsi:type="dcterms:W3CDTF">2022-05-04T14:49:32Z</dcterms:modified>
  <dc:language>en-IN</dc:language>
</cp:coreProperties>
</file>