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73" r:id="rId6"/>
    <p:sldId id="286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6" d="100"/>
          <a:sy n="86" d="100"/>
        </p:scale>
        <p:origin x="562" y="19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29-Jun-21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29-Jun-21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159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244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8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16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78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53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87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Relationship Id="rId4" Type="http://schemas.openxmlformats.org/officeDocument/2006/relationships/hyperlink" Target="mailto:anuragsharma01101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Anurag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3726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  <a:latin typeface="Segoe UI" panose="020B0502040204020203" pitchFamily="34" charset="0"/>
              </a:rPr>
              <a:t>Types of Python Datatypes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29054-0E6E-4F70-AAEB-1896403875D0}"/>
              </a:ext>
            </a:extLst>
          </p:cNvPr>
          <p:cNvSpPr txBox="1"/>
          <p:nvPr/>
        </p:nvSpPr>
        <p:spPr>
          <a:xfrm>
            <a:off x="1952626" y="2505670"/>
            <a:ext cx="7666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C70DFC-DC6C-4DF4-8B1B-B4DDD4029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02676"/>
              </p:ext>
            </p:extLst>
          </p:nvPr>
        </p:nvGraphicFramePr>
        <p:xfrm>
          <a:off x="1952625" y="1640913"/>
          <a:ext cx="7754112" cy="45110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550804770"/>
                    </a:ext>
                  </a:extLst>
                </a:gridCol>
                <a:gridCol w="6534912">
                  <a:extLst>
                    <a:ext uri="{9D8B030D-6E8A-4147-A177-3AD203B41FA5}">
                      <a16:colId xmlns:a16="http://schemas.microsoft.com/office/drawing/2014/main" val="1603164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Text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str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39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Numeric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int, float, complex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42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Sequence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list, tuple, range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6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Mapping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dict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0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set, frozenset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3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Boolean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bool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1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Binary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bytes, bytearray, memoryview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6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“Part 2 coming soon”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Sorry but due to lack of time can’t complete this course </a:t>
            </a:r>
            <a:br>
              <a:rPr lang="en-US" dirty="0"/>
            </a:br>
            <a:r>
              <a:rPr lang="en-US" dirty="0"/>
              <a:t>Contact –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anuragsharma011011@gmail.com</a:t>
            </a:r>
            <a:br>
              <a:rPr lang="en-US" dirty="0"/>
            </a:br>
            <a:r>
              <a:rPr lang="en-US" dirty="0"/>
              <a:t>Made in – MLH INIT Day 2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python?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Why Python?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works on different platforms (Windows, Mac, Linux, Raspberry Pi,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simple syntax similar to the English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syntax that allows developers to write programs with fewer lines than some other programming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runs on an interpreter system, meaning that code can be executed as soon as it is written. This means that prototyping can be very quick.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can be treated in a procedural way, an object-oriented way or a functional way.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646331"/>
          </a:xfrm>
        </p:spPr>
        <p:txBody>
          <a:bodyPr/>
          <a:lstStyle/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Python is a popular programming language. It was created by Guido van Rossum, and released in 1991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Download Python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2600325" y="3184568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Hello World in Python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2579572" y="2875655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&gt;&gt;&gt;print(“Hello World”)</a:t>
            </a:r>
          </a:p>
          <a:p>
            <a:r>
              <a:rPr lang="en-US" sz="3600" dirty="0">
                <a:solidFill>
                  <a:schemeClr val="bg1"/>
                </a:solidFill>
              </a:rPr>
              <a:t>Hello World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4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Python Indentation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162050" y="1981200"/>
            <a:ext cx="103441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Indentation refers to the spaces at the beginning of a code line.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Where in other programming languages the indentation in code is for readability only, the indentation in Python is very important.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Python uses indentation to indicate a block of code.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Python Comments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162050" y="1981200"/>
            <a:ext cx="103441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Comments can be used to explain Python code.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Comments can be used to make the code more readable.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Comments can be used to prevent execution when testing code.</a:t>
            </a:r>
          </a:p>
          <a:p>
            <a:br>
              <a:rPr lang="en-US" sz="2800" dirty="0"/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Creating comments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162050" y="1981200"/>
            <a:ext cx="103441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Single line comment - #Hi this is comment.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Multi-line comment – ’’’Hi</a:t>
            </a:r>
            <a:b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                                 This is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                                  Comment’’’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br>
              <a:rPr lang="en-US" sz="2800" dirty="0"/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0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3726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  <a:latin typeface="Segoe UI" panose="020B0502040204020203" pitchFamily="34" charset="0"/>
              </a:rPr>
              <a:t>Python variables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704975" y="1640913"/>
            <a:ext cx="9039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are containers for storing data values.</a:t>
            </a:r>
          </a:p>
          <a:p>
            <a:br>
              <a:rPr lang="en-US" sz="2800" dirty="0"/>
            </a:br>
            <a:br>
              <a:rPr lang="en-US" sz="2800" dirty="0"/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29054-0E6E-4F70-AAEB-1896403875D0}"/>
              </a:ext>
            </a:extLst>
          </p:cNvPr>
          <p:cNvSpPr txBox="1"/>
          <p:nvPr/>
        </p:nvSpPr>
        <p:spPr>
          <a:xfrm>
            <a:off x="1952626" y="2505670"/>
            <a:ext cx="7666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Creating Variables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2800" dirty="0"/>
            </a:br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2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US" sz="4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sz="4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3726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  <a:latin typeface="Segoe UI" panose="020B0502040204020203" pitchFamily="34" charset="0"/>
              </a:rPr>
              <a:t>Python Datatypes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704975" y="1640913"/>
            <a:ext cx="90392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can store data of different types, and different types can do different things.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Python has the following data types built-in by default, in these categories: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29054-0E6E-4F70-AAEB-1896403875D0}"/>
              </a:ext>
            </a:extLst>
          </p:cNvPr>
          <p:cNvSpPr txBox="1"/>
          <p:nvPr/>
        </p:nvSpPr>
        <p:spPr>
          <a:xfrm>
            <a:off x="1952626" y="2505670"/>
            <a:ext cx="7666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6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25</TotalTime>
  <Words>417</Words>
  <Application>Microsoft Office PowerPoint</Application>
  <PresentationFormat>Widescreen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Segoe UI</vt:lpstr>
      <vt:lpstr>Tw Cen MT</vt:lpstr>
      <vt:lpstr>Tw Cen MT Condensed</vt:lpstr>
      <vt:lpstr>Verdana</vt:lpstr>
      <vt:lpstr>Wingdings 3</vt:lpstr>
      <vt:lpstr>ModernClassicBlock-3</vt:lpstr>
      <vt:lpstr>Intro To python </vt:lpstr>
      <vt:lpstr>What Is python?</vt:lpstr>
      <vt:lpstr>Download Python</vt:lpstr>
      <vt:lpstr>Hello World in Python</vt:lpstr>
      <vt:lpstr>Python Indentation</vt:lpstr>
      <vt:lpstr>Python Comments</vt:lpstr>
      <vt:lpstr>Creating comments</vt:lpstr>
      <vt:lpstr>Python variables </vt:lpstr>
      <vt:lpstr>Python Datatypes </vt:lpstr>
      <vt:lpstr>Types of Python Datatypes </vt:lpstr>
      <vt:lpstr>“Part 2 coming soon”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Anurag Sharma</dc:creator>
  <cp:lastModifiedBy>Anurag Sharma</cp:lastModifiedBy>
  <cp:revision>3</cp:revision>
  <dcterms:created xsi:type="dcterms:W3CDTF">2021-06-29T14:38:36Z</dcterms:created>
  <dcterms:modified xsi:type="dcterms:W3CDTF">2021-06-29T15:04:19Z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