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16"/>
  </p:notesMasterIdLst>
  <p:handoutMasterIdLst>
    <p:handoutMasterId r:id="rId17"/>
  </p:handoutMasterIdLst>
  <p:sldIdLst>
    <p:sldId id="261" r:id="rId5"/>
    <p:sldId id="273" r:id="rId6"/>
    <p:sldId id="286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0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4" autoAdjust="0"/>
  </p:normalViewPr>
  <p:slideViewPr>
    <p:cSldViewPr>
      <p:cViewPr varScale="1">
        <p:scale>
          <a:sx n="86" d="100"/>
          <a:sy n="86" d="100"/>
        </p:scale>
        <p:origin x="562" y="130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05-Jul-21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05-Jul-21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1594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2231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2443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986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9162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7784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8531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1876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2.xml"/><Relationship Id="rId4" Type="http://schemas.openxmlformats.org/officeDocument/2006/relationships/hyperlink" Target="mailto:anuragsharma011011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python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Anurag Sharma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0"/>
            <a:ext cx="9372600" cy="685800"/>
          </a:xfrm>
        </p:spPr>
        <p:txBody>
          <a:bodyPr>
            <a:normAutofit/>
          </a:bodyPr>
          <a:lstStyle/>
          <a:p>
            <a:pPr algn="ctr"/>
            <a:r>
              <a:rPr lang="en-US" sz="4000" b="0" i="0" dirty="0">
                <a:effectLst/>
                <a:latin typeface="Segoe UI" panose="020B0502040204020203" pitchFamily="34" charset="0"/>
              </a:rPr>
              <a:t>Types of Python Datatypes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129054-0E6E-4F70-AAEB-1896403875D0}"/>
              </a:ext>
            </a:extLst>
          </p:cNvPr>
          <p:cNvSpPr txBox="1"/>
          <p:nvPr/>
        </p:nvSpPr>
        <p:spPr>
          <a:xfrm>
            <a:off x="1952626" y="2505670"/>
            <a:ext cx="7666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       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C70DFC-DC6C-4DF4-8B1B-B4DDD4029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402676"/>
              </p:ext>
            </p:extLst>
          </p:nvPr>
        </p:nvGraphicFramePr>
        <p:xfrm>
          <a:off x="1952625" y="1640913"/>
          <a:ext cx="7754112" cy="451104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3550804770"/>
                    </a:ext>
                  </a:extLst>
                </a:gridCol>
                <a:gridCol w="6534912">
                  <a:extLst>
                    <a:ext uri="{9D8B030D-6E8A-4147-A177-3AD203B41FA5}">
                      <a16:colId xmlns:a16="http://schemas.microsoft.com/office/drawing/2014/main" val="16031649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Text Type: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str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739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Numeric Types: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int, float, complex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42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Sequence Types: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list, tuple, range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268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Mapping Type: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dict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004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Set Types: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set, frozenset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13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Boolean Type: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bool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213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Binary Types: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bytes, bytearray, memoryview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061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87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FBCF731-478B-42B2-B3C6-ECCC3D68E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329286" cy="6858000"/>
          </a:xfrm>
        </p:spPr>
      </p:pic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20719F7-6849-4C36-ACDB-C1AE2AAC7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CF39D3B5-ABDB-4DFF-8107-EF97569C9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“Part 2 coming soon”</a:t>
            </a:r>
          </a:p>
        </p:txBody>
      </p:sp>
      <p:sp>
        <p:nvSpPr>
          <p:cNvPr id="44" name="Subtitle 43">
            <a:extLst>
              <a:ext uri="{FF2B5EF4-FFF2-40B4-BE49-F238E27FC236}">
                <a16:creationId xmlns:a16="http://schemas.microsoft.com/office/drawing/2014/main" id="{F522C824-2C48-4465-AABE-F46286D9E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Sorry but due to lack of time can’t complete this course </a:t>
            </a:r>
            <a:br>
              <a:rPr lang="en-US" dirty="0"/>
            </a:br>
            <a:r>
              <a:rPr lang="en-US" dirty="0"/>
              <a:t>Contact – 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anuragsharma011011@gmail.com</a:t>
            </a:r>
            <a:br>
              <a:rPr lang="en-US" dirty="0"/>
            </a:br>
            <a:r>
              <a:rPr lang="en-US" dirty="0"/>
              <a:t>Made in – MLH INIT Day 2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6488F643-327C-4A41-9703-B4932AF5A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8EE4272D-3A75-4E40-B1D6-C8D1636AB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4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python?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Why Python?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works on different platforms (Windows, Mac, Linux, Raspberry Pi,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etc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has a simple syntax similar to the English language.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has syntax that allows developers to write programs with fewer lines than some other programming languages.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runs on an interpreter system, meaning that code can be executed as soon as it is written. This means that prototyping can be very quick.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can be treated in a procedural way, an object-oriented way or a functional way.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1" y="1676400"/>
            <a:ext cx="10837333" cy="646331"/>
          </a:xfrm>
        </p:spPr>
        <p:txBody>
          <a:bodyPr/>
          <a:lstStyle/>
          <a:p>
            <a:r>
              <a:rPr lang="en-US" sz="2000" b="0" i="0" dirty="0">
                <a:effectLst/>
                <a:latin typeface="Verdana" panose="020B0604030504040204" pitchFamily="34" charset="0"/>
              </a:rPr>
              <a:t>Python is a popular programming language. It was created by Guido van Rossum, and released in 1991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0"/>
            <a:ext cx="9963150" cy="14996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Download Python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FD1922-EE04-4FB5-AB3A-97058D1DB493}"/>
              </a:ext>
            </a:extLst>
          </p:cNvPr>
          <p:cNvSpPr txBox="1"/>
          <p:nvPr/>
        </p:nvSpPr>
        <p:spPr>
          <a:xfrm>
            <a:off x="2600325" y="3184568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https://www.python.org/downloads/</a:t>
            </a:r>
          </a:p>
        </p:txBody>
      </p:sp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0"/>
            <a:ext cx="9963150" cy="14996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Hello World in Python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FD1922-EE04-4FB5-AB3A-97058D1DB493}"/>
              </a:ext>
            </a:extLst>
          </p:cNvPr>
          <p:cNvSpPr txBox="1"/>
          <p:nvPr/>
        </p:nvSpPr>
        <p:spPr>
          <a:xfrm>
            <a:off x="2579572" y="2875655"/>
            <a:ext cx="723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&gt;&gt;&gt;print(“Hello World”)</a:t>
            </a:r>
          </a:p>
          <a:p>
            <a:r>
              <a:rPr lang="en-US" sz="3600" dirty="0">
                <a:solidFill>
                  <a:schemeClr val="bg1"/>
                </a:solidFill>
              </a:rPr>
              <a:t>Hello World</a:t>
            </a:r>
          </a:p>
          <a:p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34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0"/>
            <a:ext cx="9963150" cy="1499616"/>
          </a:xfrm>
        </p:spPr>
        <p:txBody>
          <a:bodyPr>
            <a:normAutofit/>
          </a:bodyPr>
          <a:lstStyle/>
          <a:p>
            <a:pPr algn="ctr"/>
            <a:r>
              <a:rPr lang="en-US" b="0" i="0" dirty="0">
                <a:effectLst/>
                <a:latin typeface="Segoe UI" panose="020B0502040204020203" pitchFamily="34" charset="0"/>
              </a:rPr>
              <a:t>Python Indentation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FD1922-EE04-4FB5-AB3A-97058D1DB493}"/>
              </a:ext>
            </a:extLst>
          </p:cNvPr>
          <p:cNvSpPr txBox="1"/>
          <p:nvPr/>
        </p:nvSpPr>
        <p:spPr>
          <a:xfrm>
            <a:off x="1162050" y="1981200"/>
            <a:ext cx="1034415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Indentation refers to the spaces at the beginning of a code line.</a:t>
            </a:r>
          </a:p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Where in other programming languages the indentation in code is for readability only, the indentation in Python is very important.</a:t>
            </a:r>
          </a:p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Python uses indentation to indicate a block of code.</a:t>
            </a:r>
          </a:p>
          <a:p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33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0"/>
            <a:ext cx="9963150" cy="1499616"/>
          </a:xfrm>
        </p:spPr>
        <p:txBody>
          <a:bodyPr>
            <a:normAutofit/>
          </a:bodyPr>
          <a:lstStyle/>
          <a:p>
            <a:pPr algn="ctr"/>
            <a:r>
              <a:rPr lang="en-US" b="0" i="0" dirty="0">
                <a:effectLst/>
                <a:latin typeface="Segoe UI" panose="020B0502040204020203" pitchFamily="34" charset="0"/>
              </a:rPr>
              <a:t>Python Comments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FD1922-EE04-4FB5-AB3A-97058D1DB493}"/>
              </a:ext>
            </a:extLst>
          </p:cNvPr>
          <p:cNvSpPr txBox="1"/>
          <p:nvPr/>
        </p:nvSpPr>
        <p:spPr>
          <a:xfrm>
            <a:off x="1162050" y="1981200"/>
            <a:ext cx="1034415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Comments can be used to explain Python code.</a:t>
            </a:r>
          </a:p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Comments can be used to make the code more readable.</a:t>
            </a:r>
          </a:p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Comments can be used to prevent execution when testing code.</a:t>
            </a:r>
          </a:p>
          <a:p>
            <a:br>
              <a:rPr lang="en-US" sz="2800" dirty="0"/>
            </a:b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0"/>
            <a:ext cx="9963150" cy="1499616"/>
          </a:xfrm>
        </p:spPr>
        <p:txBody>
          <a:bodyPr>
            <a:normAutofit/>
          </a:bodyPr>
          <a:lstStyle/>
          <a:p>
            <a:pPr algn="ctr"/>
            <a:r>
              <a:rPr lang="en-US" b="0" i="0" dirty="0">
                <a:effectLst/>
                <a:latin typeface="Segoe UI" panose="020B0502040204020203" pitchFamily="34" charset="0"/>
              </a:rPr>
              <a:t>Creating comments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FD1922-EE04-4FB5-AB3A-97058D1DB493}"/>
              </a:ext>
            </a:extLst>
          </p:cNvPr>
          <p:cNvSpPr txBox="1"/>
          <p:nvPr/>
        </p:nvSpPr>
        <p:spPr>
          <a:xfrm>
            <a:off x="1162050" y="1981200"/>
            <a:ext cx="1034415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Single line comment - #Hi this is comment.</a:t>
            </a:r>
          </a:p>
          <a:p>
            <a:pPr algn="l"/>
            <a:endParaRPr lang="en-US" sz="2800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Multi-line comment – ’’’Hi</a:t>
            </a:r>
            <a:br>
              <a:rPr lang="en-US" sz="2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</a:br>
            <a:r>
              <a:rPr lang="en-US" sz="2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                                 This is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</a:rPr>
              <a:t>                                  Comment’’’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</a:t>
            </a:r>
          </a:p>
          <a:p>
            <a:br>
              <a:rPr lang="en-US" sz="2800" dirty="0"/>
            </a:b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90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0"/>
            <a:ext cx="9372600" cy="685800"/>
          </a:xfrm>
        </p:spPr>
        <p:txBody>
          <a:bodyPr>
            <a:normAutofit/>
          </a:bodyPr>
          <a:lstStyle/>
          <a:p>
            <a:pPr algn="ctr"/>
            <a:r>
              <a:rPr lang="en-US" sz="4000" b="0" i="0" dirty="0">
                <a:effectLst/>
                <a:latin typeface="Segoe UI" panose="020B0502040204020203" pitchFamily="34" charset="0"/>
              </a:rPr>
              <a:t>Python variables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FD1922-EE04-4FB5-AB3A-97058D1DB493}"/>
              </a:ext>
            </a:extLst>
          </p:cNvPr>
          <p:cNvSpPr txBox="1"/>
          <p:nvPr/>
        </p:nvSpPr>
        <p:spPr>
          <a:xfrm>
            <a:off x="1704975" y="1640913"/>
            <a:ext cx="9039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Variables are containers for storing data values.</a:t>
            </a:r>
          </a:p>
          <a:p>
            <a:br>
              <a:rPr lang="en-US" sz="2800" dirty="0"/>
            </a:br>
            <a:br>
              <a:rPr lang="en-US" sz="2800" dirty="0"/>
            </a:b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129054-0E6E-4F70-AAEB-1896403875D0}"/>
              </a:ext>
            </a:extLst>
          </p:cNvPr>
          <p:cNvSpPr txBox="1"/>
          <p:nvPr/>
        </p:nvSpPr>
        <p:spPr>
          <a:xfrm>
            <a:off x="1952626" y="2505670"/>
            <a:ext cx="76663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       Creating Variables</a:t>
            </a:r>
          </a:p>
          <a:p>
            <a:r>
              <a:rPr lang="en-US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sz="28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lang="en-US" sz="2800" dirty="0"/>
            </a:br>
            <a:r>
              <a:rPr lang="en-US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n-US" sz="2800" b="0" i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"John"</a:t>
            </a:r>
            <a:br>
              <a:rPr lang="en-US" sz="2800" dirty="0"/>
            </a:br>
            <a:r>
              <a:rPr lang="en-US" sz="2800" b="0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sz="2800" dirty="0"/>
            </a:br>
            <a:r>
              <a:rPr lang="en-US" sz="2800" b="0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(y)</a:t>
            </a:r>
            <a:endParaRPr lang="en-US" sz="28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endParaRPr lang="en-US" sz="4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ctr"/>
            <a:endParaRPr lang="en-US" sz="44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7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0"/>
            <a:ext cx="9372600" cy="685800"/>
          </a:xfrm>
        </p:spPr>
        <p:txBody>
          <a:bodyPr>
            <a:normAutofit/>
          </a:bodyPr>
          <a:lstStyle/>
          <a:p>
            <a:pPr algn="ctr"/>
            <a:r>
              <a:rPr lang="en-US" sz="4000" b="0" i="0" dirty="0">
                <a:effectLst/>
                <a:latin typeface="Segoe UI" panose="020B0502040204020203" pitchFamily="34" charset="0"/>
              </a:rPr>
              <a:t>Python Datatypes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FD1922-EE04-4FB5-AB3A-97058D1DB493}"/>
              </a:ext>
            </a:extLst>
          </p:cNvPr>
          <p:cNvSpPr txBox="1"/>
          <p:nvPr/>
        </p:nvSpPr>
        <p:spPr>
          <a:xfrm>
            <a:off x="1704975" y="1640913"/>
            <a:ext cx="903922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Variables can store data of different types, and different types can do different things.</a:t>
            </a:r>
          </a:p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Python has the following data types built-in by default, in these categories:</a:t>
            </a:r>
          </a:p>
          <a:p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129054-0E6E-4F70-AAEB-1896403875D0}"/>
              </a:ext>
            </a:extLst>
          </p:cNvPr>
          <p:cNvSpPr txBox="1"/>
          <p:nvPr/>
        </p:nvSpPr>
        <p:spPr>
          <a:xfrm>
            <a:off x="1952626" y="2505670"/>
            <a:ext cx="7666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65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26</TotalTime>
  <Words>417</Words>
  <Application>Microsoft Office PowerPoint</Application>
  <PresentationFormat>Widescreen</PresentationFormat>
  <Paragraphs>73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Consolas</vt:lpstr>
      <vt:lpstr>Segoe UI</vt:lpstr>
      <vt:lpstr>Tw Cen MT</vt:lpstr>
      <vt:lpstr>Tw Cen MT Condensed</vt:lpstr>
      <vt:lpstr>Verdana</vt:lpstr>
      <vt:lpstr>Wingdings 3</vt:lpstr>
      <vt:lpstr>ModernClassicBlock-3</vt:lpstr>
      <vt:lpstr>Intro To python </vt:lpstr>
      <vt:lpstr>What Is python?</vt:lpstr>
      <vt:lpstr>Download Python</vt:lpstr>
      <vt:lpstr>Hello World in Python</vt:lpstr>
      <vt:lpstr>Python Indentation</vt:lpstr>
      <vt:lpstr>Python Comments</vt:lpstr>
      <vt:lpstr>Creating comments</vt:lpstr>
      <vt:lpstr>Python variables </vt:lpstr>
      <vt:lpstr>Python Datatypes </vt:lpstr>
      <vt:lpstr>Types of Python Datatypes </vt:lpstr>
      <vt:lpstr>“Part 2 coming soon”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dc:creator>Anurag Sharma</dc:creator>
  <cp:lastModifiedBy>Anurag Sharma</cp:lastModifiedBy>
  <cp:revision>4</cp:revision>
  <dcterms:created xsi:type="dcterms:W3CDTF">2021-06-29T14:38:36Z</dcterms:created>
  <dcterms:modified xsi:type="dcterms:W3CDTF">2021-07-05T06:07:12Z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