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299" r:id="rId6"/>
    <p:sldId id="300" r:id="rId7"/>
    <p:sldId id="301" r:id="rId8"/>
    <p:sldId id="302" r:id="rId9"/>
    <p:sldId id="30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124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75725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2552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73175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20543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192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6628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0825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68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15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25-Apr-21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3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25-Apr-21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784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25-Apr-21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52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25-Apr-21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862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25-Apr-21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5026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25-Apr-21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860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25-Apr-21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8305683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08628" y="887766"/>
            <a:ext cx="5699464" cy="3364637"/>
          </a:xfrm>
        </p:spPr>
        <p:txBody>
          <a:bodyPr anchor="b">
            <a:normAutofit/>
          </a:bodyPr>
          <a:lstStyle/>
          <a:p>
            <a:r>
              <a:rPr lang="en-US" sz="6000" b="1" dirty="0">
                <a:solidFill>
                  <a:schemeClr val="bg1"/>
                </a:solidFill>
              </a:rPr>
              <a:t>Sketchpad.pro</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620216" y="4410081"/>
            <a:ext cx="3183689" cy="801884"/>
          </a:xfrm>
        </p:spPr>
        <p:txBody>
          <a:bodyPr anchor="t">
            <a:normAutofit fontScale="70000" lnSpcReduction="20000"/>
          </a:bodyPr>
          <a:lstStyle/>
          <a:p>
            <a:pPr>
              <a:lnSpc>
                <a:spcPct val="100000"/>
              </a:lnSpc>
            </a:pPr>
            <a:r>
              <a:rPr lang="en-US" sz="3200" b="1" dirty="0">
                <a:solidFill>
                  <a:schemeClr val="bg1"/>
                </a:solidFill>
              </a:rPr>
              <a:t>BY ANURAG</a:t>
            </a:r>
          </a:p>
          <a:p>
            <a:pPr>
              <a:lnSpc>
                <a:spcPct val="100000"/>
              </a:lnSpc>
            </a:pPr>
            <a:r>
              <a:rPr lang="en-US" sz="3200" b="1" dirty="0">
                <a:solidFill>
                  <a:schemeClr val="bg1"/>
                </a:solidFill>
              </a:rPr>
              <a:t>To Los </a:t>
            </a:r>
            <a:r>
              <a:rPr lang="en-US" sz="3200" b="1">
                <a:solidFill>
                  <a:schemeClr val="bg1"/>
                </a:solidFill>
              </a:rPr>
              <a:t>Altos Hackathon</a:t>
            </a:r>
            <a:endParaRPr lang="en-US" sz="3200" b="1" dirty="0">
              <a:solidFill>
                <a:schemeClr val="bg1"/>
              </a:solidFill>
            </a:endParaRPr>
          </a:p>
        </p:txBody>
      </p:sp>
      <p:pic>
        <p:nvPicPr>
          <p:cNvPr id="6" name="Picture 5">
            <a:extLst>
              <a:ext uri="{FF2B5EF4-FFF2-40B4-BE49-F238E27FC236}">
                <a16:creationId xmlns:a16="http://schemas.microsoft.com/office/drawing/2014/main" id="{1EDD6E0E-C31D-4896-BAD3-A78741CDCF36}"/>
              </a:ext>
            </a:extLst>
          </p:cNvPr>
          <p:cNvPicPr>
            <a:picLocks noChangeAspect="1"/>
          </p:cNvPicPr>
          <p:nvPr/>
        </p:nvPicPr>
        <p:blipFill>
          <a:blip r:embed="rId3"/>
          <a:stretch>
            <a:fillRect/>
          </a:stretch>
        </p:blipFill>
        <p:spPr>
          <a:xfrm>
            <a:off x="6979270" y="1200607"/>
            <a:ext cx="4916808" cy="1729987"/>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F177D4-8604-41F2-9C25-C3A2950381EE}"/>
              </a:ext>
            </a:extLst>
          </p:cNvPr>
          <p:cNvSpPr/>
          <p:nvPr/>
        </p:nvSpPr>
        <p:spPr>
          <a:xfrm>
            <a:off x="2051288" y="250768"/>
            <a:ext cx="725493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What’s Sketchpad.pro</a:t>
            </a:r>
          </a:p>
        </p:txBody>
      </p:sp>
      <p:sp>
        <p:nvSpPr>
          <p:cNvPr id="3" name="Rectangle 2">
            <a:extLst>
              <a:ext uri="{FF2B5EF4-FFF2-40B4-BE49-F238E27FC236}">
                <a16:creationId xmlns:a16="http://schemas.microsoft.com/office/drawing/2014/main" id="{E410C60E-47D8-402E-AA8D-F6B1423CE3F3}"/>
              </a:ext>
            </a:extLst>
          </p:cNvPr>
          <p:cNvSpPr/>
          <p:nvPr/>
        </p:nvSpPr>
        <p:spPr>
          <a:xfrm>
            <a:off x="374905" y="1874520"/>
            <a:ext cx="9322824" cy="3046988"/>
          </a:xfrm>
          <a:prstGeom prst="rect">
            <a:avLst/>
          </a:prstGeom>
          <a:noFill/>
        </p:spPr>
        <p:txBody>
          <a:bodyPr wrap="square" lIns="91440" tIns="45720" rIns="91440" bIns="45720">
            <a:spAutoFit/>
          </a:bodyPr>
          <a:lstStyle/>
          <a:p>
            <a:r>
              <a:rPr lang="en-US" sz="3200" b="0" i="0" dirty="0">
                <a:solidFill>
                  <a:srgbClr val="292B2C"/>
                </a:solidFill>
                <a:effectLst/>
                <a:latin typeface="-apple-system"/>
              </a:rPr>
              <a:t>Sketchpad.pro is a simple graphic editor written for the web. This drawing library uses HTML5 Canvas supported by all modern browsers (Chrome, Firefox, Opera, Internet Explorer...). You can use any device to draw on "sketchpad". Drawn sketches you can export to jpeg/png or save as .json history file.</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20902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8A12F9-54FC-4822-981B-19C9E769EF40}"/>
              </a:ext>
            </a:extLst>
          </p:cNvPr>
          <p:cNvSpPr/>
          <p:nvPr/>
        </p:nvSpPr>
        <p:spPr>
          <a:xfrm>
            <a:off x="204321" y="416159"/>
            <a:ext cx="920476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Sketchpad.pro is made with</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Rectangle 2">
            <a:extLst>
              <a:ext uri="{FF2B5EF4-FFF2-40B4-BE49-F238E27FC236}">
                <a16:creationId xmlns:a16="http://schemas.microsoft.com/office/drawing/2014/main" id="{2D85BB1B-D107-46E8-A969-9BF78C95C41F}"/>
              </a:ext>
            </a:extLst>
          </p:cNvPr>
          <p:cNvSpPr/>
          <p:nvPr/>
        </p:nvSpPr>
        <p:spPr>
          <a:xfrm>
            <a:off x="204321" y="1403711"/>
            <a:ext cx="8375947" cy="1938992"/>
          </a:xfrm>
          <a:prstGeom prst="rect">
            <a:avLst/>
          </a:prstGeom>
          <a:noFill/>
        </p:spPr>
        <p:txBody>
          <a:bodyPr wrap="none" lIns="91440" tIns="45720" rIns="91440" bIns="45720">
            <a:spAutoFit/>
          </a:bodyPr>
          <a:lstStyle/>
          <a:p>
            <a:pPr marL="571500" indent="-5715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Frontend-HTML ,CSS , JavaScript</a:t>
            </a:r>
          </a:p>
          <a:p>
            <a:pPr marL="571500" indent="-57150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Backend-NodeJS</a:t>
            </a:r>
          </a:p>
          <a:p>
            <a:pPr marL="571500" indent="-5715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A</a:t>
            </a:r>
            <a:r>
              <a:rPr lang="en-US" sz="4000" dirty="0">
                <a:ln w="0"/>
                <a:effectLst>
                  <a:outerShdw blurRad="38100" dist="19050" dir="2700000" algn="tl" rotWithShape="0">
                    <a:schemeClr val="dk1">
                      <a:alpha val="40000"/>
                    </a:schemeClr>
                  </a:outerShdw>
                </a:effectLst>
              </a:rPr>
              <a:t>PI’s- Google Font api, Bootstrap</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1FF77736-B323-41E0-9758-8B6125309E5C}"/>
              </a:ext>
            </a:extLst>
          </p:cNvPr>
          <p:cNvPicPr>
            <a:picLocks noChangeAspect="1"/>
          </p:cNvPicPr>
          <p:nvPr/>
        </p:nvPicPr>
        <p:blipFill>
          <a:blip r:embed="rId2"/>
          <a:stretch>
            <a:fillRect/>
          </a:stretch>
        </p:blipFill>
        <p:spPr>
          <a:xfrm>
            <a:off x="350625" y="3515298"/>
            <a:ext cx="2042160" cy="2042160"/>
          </a:xfrm>
          <a:prstGeom prst="rect">
            <a:avLst/>
          </a:prstGeom>
        </p:spPr>
      </p:pic>
      <p:pic>
        <p:nvPicPr>
          <p:cNvPr id="7" name="Picture 6">
            <a:extLst>
              <a:ext uri="{FF2B5EF4-FFF2-40B4-BE49-F238E27FC236}">
                <a16:creationId xmlns:a16="http://schemas.microsoft.com/office/drawing/2014/main" id="{FABACDD9-33F4-4D34-B973-E1630105F433}"/>
              </a:ext>
            </a:extLst>
          </p:cNvPr>
          <p:cNvPicPr>
            <a:picLocks noChangeAspect="1"/>
          </p:cNvPicPr>
          <p:nvPr/>
        </p:nvPicPr>
        <p:blipFill>
          <a:blip r:embed="rId3"/>
          <a:stretch>
            <a:fillRect/>
          </a:stretch>
        </p:blipFill>
        <p:spPr>
          <a:xfrm>
            <a:off x="2392785" y="3515298"/>
            <a:ext cx="2042160" cy="2042160"/>
          </a:xfrm>
          <a:prstGeom prst="rect">
            <a:avLst/>
          </a:prstGeom>
        </p:spPr>
      </p:pic>
      <p:pic>
        <p:nvPicPr>
          <p:cNvPr id="9" name="Picture 8">
            <a:extLst>
              <a:ext uri="{FF2B5EF4-FFF2-40B4-BE49-F238E27FC236}">
                <a16:creationId xmlns:a16="http://schemas.microsoft.com/office/drawing/2014/main" id="{FBC22BC3-E162-46D8-855B-E8C4F8D1B8C1}"/>
              </a:ext>
            </a:extLst>
          </p:cNvPr>
          <p:cNvPicPr>
            <a:picLocks noChangeAspect="1"/>
          </p:cNvPicPr>
          <p:nvPr/>
        </p:nvPicPr>
        <p:blipFill>
          <a:blip r:embed="rId4"/>
          <a:stretch>
            <a:fillRect/>
          </a:stretch>
        </p:blipFill>
        <p:spPr>
          <a:xfrm>
            <a:off x="3779625" y="3585816"/>
            <a:ext cx="3041799" cy="1901124"/>
          </a:xfrm>
          <a:prstGeom prst="rect">
            <a:avLst/>
          </a:prstGeom>
        </p:spPr>
      </p:pic>
      <p:pic>
        <p:nvPicPr>
          <p:cNvPr id="11" name="Picture 10">
            <a:extLst>
              <a:ext uri="{FF2B5EF4-FFF2-40B4-BE49-F238E27FC236}">
                <a16:creationId xmlns:a16="http://schemas.microsoft.com/office/drawing/2014/main" id="{376D3D64-7108-42A5-99D5-CAEEC62142D3}"/>
              </a:ext>
            </a:extLst>
          </p:cNvPr>
          <p:cNvPicPr>
            <a:picLocks noChangeAspect="1"/>
          </p:cNvPicPr>
          <p:nvPr/>
        </p:nvPicPr>
        <p:blipFill>
          <a:blip r:embed="rId5"/>
          <a:stretch>
            <a:fillRect/>
          </a:stretch>
        </p:blipFill>
        <p:spPr>
          <a:xfrm>
            <a:off x="6477105" y="3766733"/>
            <a:ext cx="2931980" cy="1539289"/>
          </a:xfrm>
          <a:prstGeom prst="rect">
            <a:avLst/>
          </a:prstGeom>
        </p:spPr>
      </p:pic>
    </p:spTree>
    <p:extLst>
      <p:ext uri="{BB962C8B-B14F-4D97-AF65-F5344CB8AC3E}">
        <p14:creationId xmlns:p14="http://schemas.microsoft.com/office/powerpoint/2010/main" val="210727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566970-B6F6-429F-BDBA-A9BA3B7FDCC3}"/>
              </a:ext>
            </a:extLst>
          </p:cNvPr>
          <p:cNvSpPr/>
          <p:nvPr/>
        </p:nvSpPr>
        <p:spPr>
          <a:xfrm>
            <a:off x="4028312" y="256033"/>
            <a:ext cx="2665096" cy="941832"/>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Uses</a:t>
            </a:r>
          </a:p>
        </p:txBody>
      </p:sp>
      <p:sp>
        <p:nvSpPr>
          <p:cNvPr id="3" name="Rectangle 2">
            <a:extLst>
              <a:ext uri="{FF2B5EF4-FFF2-40B4-BE49-F238E27FC236}">
                <a16:creationId xmlns:a16="http://schemas.microsoft.com/office/drawing/2014/main" id="{F697F7C0-D670-4AAE-AFB7-7BBDCBE4ABF5}"/>
              </a:ext>
            </a:extLst>
          </p:cNvPr>
          <p:cNvSpPr/>
          <p:nvPr/>
        </p:nvSpPr>
        <p:spPr>
          <a:xfrm>
            <a:off x="723457" y="1228397"/>
            <a:ext cx="8210231" cy="5016758"/>
          </a:xfrm>
          <a:prstGeom prst="rect">
            <a:avLst/>
          </a:prstGeom>
          <a:noFill/>
        </p:spPr>
        <p:txBody>
          <a:bodyPr wrap="square" lIns="91440" tIns="45720" rIns="91440" bIns="45720">
            <a:spAutoFit/>
          </a:bodyPr>
          <a:lstStyle/>
          <a:p>
            <a:pPr marL="742950" indent="-74295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Used by Graphic designers</a:t>
            </a:r>
          </a:p>
          <a:p>
            <a:pPr marL="742950" indent="-74295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Used by teacher to share whit</a:t>
            </a:r>
            <a:r>
              <a:rPr lang="en-US" sz="4000" dirty="0">
                <a:ln w="0"/>
                <a:effectLst>
                  <a:outerShdw blurRad="38100" dist="19050" dir="2700000" algn="tl" rotWithShape="0">
                    <a:schemeClr val="dk1">
                      <a:alpha val="40000"/>
                    </a:schemeClr>
                  </a:outerShdw>
                </a:effectLst>
              </a:rPr>
              <a:t>e </a:t>
            </a:r>
            <a:br>
              <a:rPr lang="en-US" sz="4000" dirty="0">
                <a:ln w="0"/>
                <a:effectLst>
                  <a:outerShdw blurRad="38100" dist="19050" dir="2700000" algn="tl" rotWithShape="0">
                    <a:schemeClr val="dk1">
                      <a:alpha val="40000"/>
                    </a:schemeClr>
                  </a:outerShdw>
                </a:effectLst>
              </a:rPr>
            </a:br>
            <a:r>
              <a:rPr lang="en-US" sz="4000" dirty="0">
                <a:ln w="0"/>
                <a:effectLst>
                  <a:outerShdw blurRad="38100" dist="19050" dir="2700000" algn="tl" rotWithShape="0">
                    <a:schemeClr val="dk1">
                      <a:alpha val="40000"/>
                    </a:schemeClr>
                  </a:outerShdw>
                </a:effectLst>
              </a:rPr>
              <a:t>board with students.</a:t>
            </a:r>
          </a:p>
          <a:p>
            <a:pPr marL="742950" indent="-74295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Used by developers to design </a:t>
            </a:r>
            <a:br>
              <a:rPr lang="en-US" sz="4000" dirty="0">
                <a:ln w="0"/>
                <a:effectLst>
                  <a:outerShdw blurRad="38100" dist="19050" dir="2700000" algn="tl" rotWithShape="0">
                    <a:schemeClr val="dk1">
                      <a:alpha val="40000"/>
                    </a:schemeClr>
                  </a:outerShdw>
                </a:effectLst>
              </a:rPr>
            </a:br>
            <a:r>
              <a:rPr lang="en-US" sz="4000" dirty="0">
                <a:ln w="0"/>
                <a:effectLst>
                  <a:outerShdw blurRad="38100" dist="19050" dir="2700000" algn="tl" rotWithShape="0">
                    <a:schemeClr val="dk1">
                      <a:alpha val="40000"/>
                    </a:schemeClr>
                  </a:outerShdw>
                </a:effectLst>
              </a:rPr>
              <a:t>websites.</a:t>
            </a:r>
            <a:br>
              <a:rPr lang="en-US" sz="4000" dirty="0">
                <a:ln w="0"/>
                <a:effectLst>
                  <a:outerShdw blurRad="38100" dist="19050" dir="2700000" algn="tl" rotWithShape="0">
                    <a:schemeClr val="dk1">
                      <a:alpha val="40000"/>
                    </a:schemeClr>
                  </a:outerShdw>
                </a:effectLst>
              </a:rPr>
            </a:br>
            <a:endParaRPr lang="en-US" sz="4000" dirty="0">
              <a:ln w="0"/>
              <a:effectLst>
                <a:outerShdw blurRad="38100" dist="19050" dir="2700000" algn="tl" rotWithShape="0">
                  <a:schemeClr val="dk1">
                    <a:alpha val="40000"/>
                  </a:schemeClr>
                </a:outerShdw>
              </a:effectLst>
            </a:endParaRPr>
          </a:p>
          <a:p>
            <a:pPr marL="742950" indent="-742950">
              <a:buFont typeface="Arial" panose="020B0604020202020204" pitchFamily="34" charset="0"/>
              <a:buChar char="•"/>
            </a:pPr>
            <a:endParaRPr lang="en-US" sz="4000" dirty="0">
              <a:ln w="0"/>
              <a:effectLst>
                <a:outerShdw blurRad="38100" dist="19050" dir="2700000" algn="tl" rotWithShape="0">
                  <a:schemeClr val="dk1">
                    <a:alpha val="40000"/>
                  </a:schemeClr>
                </a:outerShdw>
              </a:effectLst>
            </a:endParaRPr>
          </a:p>
          <a:p>
            <a:pPr marL="742950" indent="-74295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And Many more……………</a:t>
            </a:r>
          </a:p>
        </p:txBody>
      </p:sp>
    </p:spTree>
    <p:extLst>
      <p:ext uri="{BB962C8B-B14F-4D97-AF65-F5344CB8AC3E}">
        <p14:creationId xmlns:p14="http://schemas.microsoft.com/office/powerpoint/2010/main" val="423884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D6DB8A-EE0D-4822-A65E-9ED67087B6C3}"/>
              </a:ext>
            </a:extLst>
          </p:cNvPr>
          <p:cNvSpPr/>
          <p:nvPr/>
        </p:nvSpPr>
        <p:spPr>
          <a:xfrm>
            <a:off x="3236743" y="306431"/>
            <a:ext cx="440178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Key Features</a:t>
            </a:r>
          </a:p>
        </p:txBody>
      </p:sp>
      <p:sp>
        <p:nvSpPr>
          <p:cNvPr id="3" name="Rectangle 2">
            <a:extLst>
              <a:ext uri="{FF2B5EF4-FFF2-40B4-BE49-F238E27FC236}">
                <a16:creationId xmlns:a16="http://schemas.microsoft.com/office/drawing/2014/main" id="{68187EFD-FCCE-490C-84E6-2437C5B7D2A5}"/>
              </a:ext>
            </a:extLst>
          </p:cNvPr>
          <p:cNvSpPr/>
          <p:nvPr/>
        </p:nvSpPr>
        <p:spPr>
          <a:xfrm>
            <a:off x="288639" y="1531727"/>
            <a:ext cx="10166566" cy="3785652"/>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Has white board.</a:t>
            </a:r>
          </a:p>
          <a:p>
            <a:pPr marL="685800" indent="-6858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Has online </a:t>
            </a:r>
            <a:r>
              <a:rPr lang="en-US" sz="4000" dirty="0">
                <a:ln w="0"/>
                <a:effectLst>
                  <a:outerShdw blurRad="38100" dist="19050" dir="2700000" algn="tl" rotWithShape="0">
                    <a:schemeClr val="dk1">
                      <a:alpha val="40000"/>
                    </a:schemeClr>
                  </a:outerShdw>
                </a:effectLst>
              </a:rPr>
              <a:t>white board  </a:t>
            </a:r>
            <a:r>
              <a:rPr lang="en-US" sz="4000" b="0" cap="none" spc="0" dirty="0">
                <a:ln w="0"/>
                <a:solidFill>
                  <a:schemeClr val="tx1"/>
                </a:solidFill>
                <a:effectLst>
                  <a:outerShdw blurRad="38100" dist="19050" dir="2700000" algn="tl" rotWithShape="0">
                    <a:schemeClr val="dk1">
                      <a:alpha val="40000"/>
                    </a:schemeClr>
                  </a:outerShdw>
                </a:effectLst>
              </a:rPr>
              <a:t>sharing feature.</a:t>
            </a:r>
          </a:p>
          <a:p>
            <a:pPr marL="685800" indent="-68580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Has variety of tools like fill tool , shape</a:t>
            </a:r>
            <a:br>
              <a:rPr lang="en-US" sz="4000" dirty="0">
                <a:ln w="0"/>
                <a:effectLst>
                  <a:outerShdw blurRad="38100" dist="19050" dir="2700000" algn="tl" rotWithShape="0">
                    <a:schemeClr val="dk1">
                      <a:alpha val="40000"/>
                    </a:schemeClr>
                  </a:outerShdw>
                </a:effectLst>
              </a:rPr>
            </a:br>
            <a:r>
              <a:rPr lang="en-US" sz="4000" dirty="0">
                <a:ln w="0"/>
                <a:effectLst>
                  <a:outerShdw blurRad="38100" dist="19050" dir="2700000" algn="tl" rotWithShape="0">
                    <a:schemeClr val="dk1">
                      <a:alpha val="40000"/>
                    </a:schemeClr>
                  </a:outerShdw>
                </a:effectLst>
              </a:rPr>
              <a:t>tool , text add tool and many more.</a:t>
            </a:r>
          </a:p>
          <a:p>
            <a:pPr marL="685800" indent="-68580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You can make your own tool with your </a:t>
            </a:r>
            <a:br>
              <a:rPr lang="en-US" sz="4000" dirty="0">
                <a:ln w="0"/>
                <a:effectLst>
                  <a:outerShdw blurRad="38100" dist="19050" dir="2700000" algn="tl" rotWithShape="0">
                    <a:schemeClr val="dk1">
                      <a:alpha val="40000"/>
                    </a:schemeClr>
                  </a:outerShdw>
                </a:effectLst>
              </a:rPr>
            </a:br>
            <a:r>
              <a:rPr lang="en-US" sz="4000" dirty="0">
                <a:ln w="0"/>
                <a:effectLst>
                  <a:outerShdw blurRad="38100" dist="19050" dir="2700000" algn="tl" rotWithShape="0">
                    <a:schemeClr val="dk1">
                      <a:alpha val="40000"/>
                    </a:schemeClr>
                  </a:outerShdw>
                </a:effectLst>
              </a:rPr>
              <a:t>coding skills.</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0768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584DF6-EA34-4445-8091-00C708D56E7F}"/>
              </a:ext>
            </a:extLst>
          </p:cNvPr>
          <p:cNvSpPr/>
          <p:nvPr/>
        </p:nvSpPr>
        <p:spPr>
          <a:xfrm>
            <a:off x="880898" y="712407"/>
            <a:ext cx="403828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Lets head to</a:t>
            </a:r>
          </a:p>
        </p:txBody>
      </p:sp>
      <p:sp>
        <p:nvSpPr>
          <p:cNvPr id="3" name="Rectangle 2">
            <a:extLst>
              <a:ext uri="{FF2B5EF4-FFF2-40B4-BE49-F238E27FC236}">
                <a16:creationId xmlns:a16="http://schemas.microsoft.com/office/drawing/2014/main" id="{B4293DCF-5F5C-45D7-94CD-AEF6C71739A9}"/>
              </a:ext>
            </a:extLst>
          </p:cNvPr>
          <p:cNvSpPr/>
          <p:nvPr/>
        </p:nvSpPr>
        <p:spPr>
          <a:xfrm>
            <a:off x="6859335" y="5302162"/>
            <a:ext cx="147829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part</a:t>
            </a:r>
          </a:p>
        </p:txBody>
      </p:sp>
      <p:pic>
        <p:nvPicPr>
          <p:cNvPr id="7" name="Picture 6">
            <a:extLst>
              <a:ext uri="{FF2B5EF4-FFF2-40B4-BE49-F238E27FC236}">
                <a16:creationId xmlns:a16="http://schemas.microsoft.com/office/drawing/2014/main" id="{72C50CFB-3DD0-4625-80D8-E4D19C7B7008}"/>
              </a:ext>
            </a:extLst>
          </p:cNvPr>
          <p:cNvPicPr>
            <a:picLocks noChangeAspect="1"/>
          </p:cNvPicPr>
          <p:nvPr/>
        </p:nvPicPr>
        <p:blipFill>
          <a:blip r:embed="rId2"/>
          <a:stretch>
            <a:fillRect/>
          </a:stretch>
        </p:blipFill>
        <p:spPr>
          <a:xfrm>
            <a:off x="4428688" y="1822843"/>
            <a:ext cx="3169792" cy="3212314"/>
          </a:xfrm>
          <a:prstGeom prst="rect">
            <a:avLst/>
          </a:prstGeom>
        </p:spPr>
      </p:pic>
    </p:spTree>
    <p:extLst>
      <p:ext uri="{BB962C8B-B14F-4D97-AF65-F5344CB8AC3E}">
        <p14:creationId xmlns:p14="http://schemas.microsoft.com/office/powerpoint/2010/main" val="6005158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39</TotalTime>
  <Words>170</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Trebuchet MS</vt:lpstr>
      <vt:lpstr>Wingdings 3</vt:lpstr>
      <vt:lpstr>Facet</vt:lpstr>
      <vt:lpstr>Sketchpad.pro</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Sketchpad</dc:title>
  <dc:creator>Anurag Sharma</dc:creator>
  <cp:lastModifiedBy>Anurag Sharma</cp:lastModifiedBy>
  <cp:revision>6</cp:revision>
  <dcterms:created xsi:type="dcterms:W3CDTF">2021-04-24T18:41:19Z</dcterms:created>
  <dcterms:modified xsi:type="dcterms:W3CDTF">2021-04-25T05:43:50Z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