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82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2500" b="5128"/>
          <a:stretch>
            <a:fillRect/>
          </a:stretch>
        </p:blipFill>
        <p:spPr bwMode="auto">
          <a:xfrm>
            <a:off x="1053218" y="6096000"/>
            <a:ext cx="2137033" cy="281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r="1901" b="2431"/>
          <a:stretch>
            <a:fillRect/>
          </a:stretch>
        </p:blipFill>
        <p:spPr bwMode="auto">
          <a:xfrm>
            <a:off x="1053218" y="898525"/>
            <a:ext cx="4886664" cy="489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61092"/>
            <a:ext cx="62944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Annex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Reference DCAR report (CM/A 87001389) on dated 24.03.21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Travelling Microscope required for Ball pressure test &amp; Measuring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Cylinder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096793"/>
            <a:ext cx="2048427" cy="2816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600543" y="5743074"/>
            <a:ext cx="208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Purchase Invoice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064" y="8883868"/>
            <a:ext cx="19188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Travelling Microscope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8839200"/>
            <a:ext cx="17267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Measuring </a:t>
            </a:r>
            <a:r>
              <a:rPr lang="en-US" dirty="0" smtClean="0"/>
              <a:t>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125032"/>
            <a:ext cx="647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Annex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Reference DCAR report (CM/A 87001389) on dated 24.03.21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Ammonium chloride &amp; Carbon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tetrachloride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00743"/>
            <a:ext cx="3631565" cy="40284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8" y="5269230"/>
            <a:ext cx="2641672" cy="3179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257800"/>
            <a:ext cx="263398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59797" y="2743200"/>
            <a:ext cx="9909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Purchase 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Invoice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215" y="8546068"/>
            <a:ext cx="18053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>
                <a:latin typeface="Arial" pitchFamily="34" charset="0"/>
                <a:cs typeface="Arial" pitchFamily="34" charset="0"/>
              </a:rPr>
              <a:t>Carbon tetrachloride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926" y="8546068"/>
            <a:ext cx="17668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>
                <a:latin typeface="Arial" pitchFamily="34" charset="0"/>
                <a:cs typeface="Arial" pitchFamily="34" charset="0"/>
              </a:rPr>
              <a:t>Ammonium chloride</a:t>
            </a:r>
          </a:p>
        </p:txBody>
      </p:sp>
    </p:spTree>
    <p:extLst>
      <p:ext uri="{BB962C8B-B14F-4D97-AF65-F5344CB8AC3E}">
        <p14:creationId xmlns:p14="http://schemas.microsoft.com/office/powerpoint/2010/main" val="24283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3</cp:revision>
  <dcterms:created xsi:type="dcterms:W3CDTF">2006-08-16T00:00:00Z</dcterms:created>
  <dcterms:modified xsi:type="dcterms:W3CDTF">2021-03-27T05:56:19Z</dcterms:modified>
</cp:coreProperties>
</file>