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92" autoAdjust="0"/>
  </p:normalViewPr>
  <p:slideViewPr>
    <p:cSldViewPr>
      <p:cViewPr varScale="1">
        <p:scale>
          <a:sx n="53" d="100"/>
          <a:sy n="53" d="100"/>
        </p:scale>
        <p:origin x="-223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 bwMode="auto">
          <a:xfrm>
            <a:off x="0" y="0"/>
            <a:ext cx="6858000" cy="916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965" y="-22412"/>
            <a:ext cx="6866965" cy="916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8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9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3</cp:revision>
  <dcterms:created xsi:type="dcterms:W3CDTF">2006-08-16T00:00:00Z</dcterms:created>
  <dcterms:modified xsi:type="dcterms:W3CDTF">2021-03-27T09:25:27Z</dcterms:modified>
</cp:coreProperties>
</file>