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22" y="162942"/>
            <a:ext cx="1264334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0" y="609600"/>
            <a:ext cx="91440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97128" y="157663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List of  Critical to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workstations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4800" y="990600"/>
            <a:ext cx="914400" cy="274320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Zone</a:t>
            </a: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1706880"/>
            <a:ext cx="914400" cy="274320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Zone 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8400" y="1706880"/>
            <a:ext cx="914400" cy="274320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Zone 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14800" y="1706880"/>
            <a:ext cx="914400" cy="274320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Zone 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1200" y="1706880"/>
            <a:ext cx="914400" cy="274320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Zone 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67600" y="1706880"/>
            <a:ext cx="914400" cy="274320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Zone 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" y="2514600"/>
            <a:ext cx="1371600" cy="548640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100 % Part Inspection (IQC)</a:t>
            </a:r>
            <a:endPara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7848" y="3581400"/>
            <a:ext cx="1752600" cy="990600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Zone Leader : Vijay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Work Stations :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Element Testing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Thermostat Testing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Cut Out Testing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09800" y="2514600"/>
            <a:ext cx="1371600" cy="548640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Geyser Assembly</a:t>
            </a:r>
            <a:endParaRPr lang="en-US" sz="1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57400" y="3581400"/>
            <a:ext cx="1828800" cy="1524000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Zone Leader : Dhermendra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Work Stations :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48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saurabh</dc:creator>
  <cp:lastModifiedBy>saurabh</cp:lastModifiedBy>
  <cp:revision>2</cp:revision>
  <dcterms:created xsi:type="dcterms:W3CDTF">2006-08-16T00:00:00Z</dcterms:created>
  <dcterms:modified xsi:type="dcterms:W3CDTF">2021-01-15T05:53:50Z</dcterms:modified>
</cp:coreProperties>
</file>