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9.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revisionInfo.xml" ContentType="application/vnd.ms-powerpoint.revisioninfo+xml"/>
  <Override PartName="/ppt/changesInfos/changesInfo1.xml" ContentType="application/vnd.ms-powerpoint.changesinfo+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 id="2147483679" r:id="rId6"/>
    <p:sldMasterId id="2147483691" r:id="rId7"/>
    <p:sldMasterId id="2147483733" r:id="rId8"/>
    <p:sldMasterId id="2147483741" r:id="rId9"/>
    <p:sldMasterId id="2147483757" r:id="rId10"/>
    <p:sldMasterId id="2147483773" r:id="rId11"/>
  </p:sldMasterIdLst>
  <p:notesMasterIdLst>
    <p:notesMasterId r:id="rId14"/>
  </p:notesMasterIdLst>
  <p:sldIdLst>
    <p:sldId id="2193" r:id="rId12"/>
    <p:sldId id="2194" r:id="rId13"/>
  </p:sldIdLst>
  <p:sldSz cx="9144000" cy="6858000" type="screen4x3"/>
  <p:notesSz cx="6797675" cy="9872663"/>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Narayanan" initials="DN" lastIdx="1" clrIdx="0">
    <p:extLst>
      <p:ext uri="{19B8F6BF-5375-455C-9EA6-DF929625EA0E}">
        <p15:presenceInfo xmlns="" xmlns:p15="http://schemas.microsoft.com/office/powerpoint/2012/main" userId="S-1-5-21-1331774380-3350357400-816259011-7830" providerId="AD"/>
      </p:ext>
    </p:extLst>
  </p:cmAuthor>
  <p:cmAuthor id="2" name="Bhushan Badgujar" initials="BB" lastIdx="2" clrIdx="1">
    <p:extLst>
      <p:ext uri="{19B8F6BF-5375-455C-9EA6-DF929625EA0E}">
        <p15:presenceInfo xmlns="" xmlns:p15="http://schemas.microsoft.com/office/powerpoint/2012/main" userId="S::bhushan.badgujar@crompton.co.in::4b84eafa-cb61-412e-a645-adb6e291d8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a:srgbClr val="FFFF66"/>
    <a:srgbClr val="0099CC"/>
    <a:srgbClr val="3399FF"/>
    <a:srgbClr val="FF6600"/>
    <a:srgbClr val="0000FF"/>
    <a:srgbClr val="FF3300"/>
    <a:srgbClr val="9900C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EC3318-5211-43A7-9554-AA17429EC1B9}" v="27" dt="2020-12-02T06:09:39.455"/>
    <p1510:client id="{BE63E9DE-E12C-49D3-AADE-E83B80725EDA}" v="7" dt="2020-12-01T11:30:40.683"/>
    <p1510:client id="{C5D7877A-A6FE-494D-815B-983329D814AD}" v="6" dt="2020-12-01T13:00:21.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2276" autoAdjust="0"/>
  </p:normalViewPr>
  <p:slideViewPr>
    <p:cSldViewPr>
      <p:cViewPr varScale="1">
        <p:scale>
          <a:sx n="74" d="100"/>
          <a:sy n="74" d="100"/>
        </p:scale>
        <p:origin x="-1308" y="-90"/>
      </p:cViewPr>
      <p:guideLst>
        <p:guide orient="horz" pos="2160"/>
        <p:guide pos="2880"/>
      </p:guideLst>
    </p:cSldViewPr>
  </p:slideViewPr>
  <p:notesTextViewPr>
    <p:cViewPr>
      <p:scale>
        <a:sx n="100" d="100"/>
        <a:sy n="100" d="100"/>
      </p:scale>
      <p:origin x="0" y="0"/>
    </p:cViewPr>
  </p:notesTextViewPr>
  <p:sorterViewPr>
    <p:cViewPr>
      <p:scale>
        <a:sx n="87" d="100"/>
        <a:sy n="87" d="100"/>
      </p:scale>
      <p:origin x="0" y="-2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5" Type="http://schemas.openxmlformats.org/officeDocument/2006/relationships/slideMaster" Target="slideMasters/slideMaster2.xml"/><Relationship Id="rId15" Type="http://schemas.openxmlformats.org/officeDocument/2006/relationships/tags" Target="tags/tag1.xml"/><Relationship Id="rId23"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Narayanan" userId="3f3b0362-8bf6-4098-9db5-ae2045a05ee5" providerId="ADAL" clId="{5FFA60AF-41F8-4669-8C03-BEF29A211E0B}"/>
    <pc:docChg chg="custSel modSld">
      <pc:chgData name="Deepa Narayanan" userId="3f3b0362-8bf6-4098-9db5-ae2045a05ee5" providerId="ADAL" clId="{5FFA60AF-41F8-4669-8C03-BEF29A211E0B}" dt="2020-12-02T10:24:16.487" v="37" actId="11"/>
      <pc:docMkLst>
        <pc:docMk/>
      </pc:docMkLst>
      <pc:sldChg chg="modSp">
        <pc:chgData name="Deepa Narayanan" userId="3f3b0362-8bf6-4098-9db5-ae2045a05ee5" providerId="ADAL" clId="{5FFA60AF-41F8-4669-8C03-BEF29A211E0B}" dt="2020-12-02T10:23:02.256" v="24" actId="20577"/>
        <pc:sldMkLst>
          <pc:docMk/>
          <pc:sldMk cId="1386647959" sldId="2193"/>
        </pc:sldMkLst>
        <pc:spChg chg="mod">
          <ac:chgData name="Deepa Narayanan" userId="3f3b0362-8bf6-4098-9db5-ae2045a05ee5" providerId="ADAL" clId="{5FFA60AF-41F8-4669-8C03-BEF29A211E0B}" dt="2020-12-02T10:23:02.256" v="24" actId="20577"/>
          <ac:spMkLst>
            <pc:docMk/>
            <pc:sldMk cId="1386647959" sldId="2193"/>
            <ac:spMk id="3" creationId="{0A99C06C-6130-4727-AA61-8DB046F119AC}"/>
          </ac:spMkLst>
        </pc:spChg>
        <pc:graphicFrameChg chg="modGraphic">
          <ac:chgData name="Deepa Narayanan" userId="3f3b0362-8bf6-4098-9db5-ae2045a05ee5" providerId="ADAL" clId="{5FFA60AF-41F8-4669-8C03-BEF29A211E0B}" dt="2020-12-02T10:22:50.482" v="11" actId="11"/>
          <ac:graphicFrameMkLst>
            <pc:docMk/>
            <pc:sldMk cId="1386647959" sldId="2193"/>
            <ac:graphicFrameMk id="8" creationId="{64682C49-956F-4F18-88B1-C04355FCFF05}"/>
          </ac:graphicFrameMkLst>
        </pc:graphicFrameChg>
      </pc:sldChg>
      <pc:sldChg chg="modSp">
        <pc:chgData name="Deepa Narayanan" userId="3f3b0362-8bf6-4098-9db5-ae2045a05ee5" providerId="ADAL" clId="{5FFA60AF-41F8-4669-8C03-BEF29A211E0B}" dt="2020-12-02T10:24:16.487" v="37" actId="11"/>
        <pc:sldMkLst>
          <pc:docMk/>
          <pc:sldMk cId="2387600393" sldId="2237"/>
        </pc:sldMkLst>
        <pc:graphicFrameChg chg="modGraphic">
          <ac:chgData name="Deepa Narayanan" userId="3f3b0362-8bf6-4098-9db5-ae2045a05ee5" providerId="ADAL" clId="{5FFA60AF-41F8-4669-8C03-BEF29A211E0B}" dt="2020-12-02T10:24:16.487" v="37" actId="11"/>
          <ac:graphicFrameMkLst>
            <pc:docMk/>
            <pc:sldMk cId="2387600393" sldId="2237"/>
            <ac:graphicFrameMk id="4" creationId="{3DE80AFE-50C7-4308-ADA6-F9E59A866B09}"/>
          </ac:graphicFrameMkLst>
        </pc:graphicFrameChg>
      </pc:sldChg>
    </pc:docChg>
  </pc:docChgLst>
  <pc:docChgLst>
    <pc:chgData name="Amit Keskar" userId="a215805a-8bf4-420b-9d3a-66c5198918e6" providerId="ADAL" clId="{55EC3318-5211-43A7-9554-AA17429EC1B9}"/>
    <pc:docChg chg="custSel addSld delSld modSld">
      <pc:chgData name="Amit Keskar" userId="a215805a-8bf4-420b-9d3a-66c5198918e6" providerId="ADAL" clId="{55EC3318-5211-43A7-9554-AA17429EC1B9}" dt="2020-12-02T10:02:00.531" v="398" actId="2696"/>
      <pc:docMkLst>
        <pc:docMk/>
      </pc:docMkLst>
      <pc:sldChg chg="modSp">
        <pc:chgData name="Amit Keskar" userId="a215805a-8bf4-420b-9d3a-66c5198918e6" providerId="ADAL" clId="{55EC3318-5211-43A7-9554-AA17429EC1B9}" dt="2020-12-02T04:25:52.253" v="211" actId="1076"/>
        <pc:sldMkLst>
          <pc:docMk/>
          <pc:sldMk cId="1386647959" sldId="2193"/>
        </pc:sldMkLst>
        <pc:spChg chg="mod">
          <ac:chgData name="Amit Keskar" userId="a215805a-8bf4-420b-9d3a-66c5198918e6" providerId="ADAL" clId="{55EC3318-5211-43A7-9554-AA17429EC1B9}" dt="2020-12-02T04:25:52.253" v="211" actId="1076"/>
          <ac:spMkLst>
            <pc:docMk/>
            <pc:sldMk cId="1386647959" sldId="2193"/>
            <ac:spMk id="39956" creationId="{A5A0E1AA-D2DE-465A-B382-2E0EED58D80B}"/>
          </ac:spMkLst>
        </pc:spChg>
        <pc:graphicFrameChg chg="mod modGraphic">
          <ac:chgData name="Amit Keskar" userId="a215805a-8bf4-420b-9d3a-66c5198918e6" providerId="ADAL" clId="{55EC3318-5211-43A7-9554-AA17429EC1B9}" dt="2020-12-02T04:25:26.605" v="207"/>
          <ac:graphicFrameMkLst>
            <pc:docMk/>
            <pc:sldMk cId="1386647959" sldId="2193"/>
            <ac:graphicFrameMk id="8" creationId="{64682C49-956F-4F18-88B1-C04355FCFF05}"/>
          </ac:graphicFrameMkLst>
        </pc:graphicFrameChg>
      </pc:sldChg>
      <pc:sldChg chg="modSp del">
        <pc:chgData name="Amit Keskar" userId="a215805a-8bf4-420b-9d3a-66c5198918e6" providerId="ADAL" clId="{55EC3318-5211-43A7-9554-AA17429EC1B9}" dt="2020-12-02T10:02:00.531" v="398" actId="2696"/>
        <pc:sldMkLst>
          <pc:docMk/>
          <pc:sldMk cId="1070083732" sldId="2236"/>
        </pc:sldMkLst>
        <pc:spChg chg="mod">
          <ac:chgData name="Amit Keskar" userId="a215805a-8bf4-420b-9d3a-66c5198918e6" providerId="ADAL" clId="{55EC3318-5211-43A7-9554-AA17429EC1B9}" dt="2020-12-02T09:36:32.047" v="397" actId="1076"/>
          <ac:spMkLst>
            <pc:docMk/>
            <pc:sldMk cId="1070083732" sldId="2236"/>
            <ac:spMk id="5" creationId="{C15857DD-F6DB-4071-8A15-FB24A17A5A2C}"/>
          </ac:spMkLst>
        </pc:spChg>
      </pc:sldChg>
      <pc:sldChg chg="addSp delSp modSp add">
        <pc:chgData name="Amit Keskar" userId="a215805a-8bf4-420b-9d3a-66c5198918e6" providerId="ADAL" clId="{55EC3318-5211-43A7-9554-AA17429EC1B9}" dt="2020-12-02T06:09:39.455" v="395"/>
        <pc:sldMkLst>
          <pc:docMk/>
          <pc:sldMk cId="2387600393" sldId="2237"/>
        </pc:sldMkLst>
        <pc:spChg chg="del">
          <ac:chgData name="Amit Keskar" userId="a215805a-8bf4-420b-9d3a-66c5198918e6" providerId="ADAL" clId="{55EC3318-5211-43A7-9554-AA17429EC1B9}" dt="2020-12-02T04:24:59.576" v="204" actId="478"/>
          <ac:spMkLst>
            <pc:docMk/>
            <pc:sldMk cId="2387600393" sldId="2237"/>
            <ac:spMk id="2" creationId="{0CF10ADB-67EB-42EC-85CA-225931F88534}"/>
          </ac:spMkLst>
        </pc:spChg>
        <pc:spChg chg="del">
          <ac:chgData name="Amit Keskar" userId="a215805a-8bf4-420b-9d3a-66c5198918e6" providerId="ADAL" clId="{55EC3318-5211-43A7-9554-AA17429EC1B9}" dt="2020-12-02T04:24:57.722" v="203" actId="478"/>
          <ac:spMkLst>
            <pc:docMk/>
            <pc:sldMk cId="2387600393" sldId="2237"/>
            <ac:spMk id="3" creationId="{4F1F0F3E-CF6B-4B83-8EA7-C618962191CA}"/>
          </ac:spMkLst>
        </pc:spChg>
        <pc:spChg chg="add mod">
          <ac:chgData name="Amit Keskar" userId="a215805a-8bf4-420b-9d3a-66c5198918e6" providerId="ADAL" clId="{55EC3318-5211-43A7-9554-AA17429EC1B9}" dt="2020-12-02T04:25:48.429" v="210" actId="1076"/>
          <ac:spMkLst>
            <pc:docMk/>
            <pc:sldMk cId="2387600393" sldId="2237"/>
            <ac:spMk id="5" creationId="{41A8D733-4508-4946-8F03-C2E858C2D606}"/>
          </ac:spMkLst>
        </pc:spChg>
        <pc:graphicFrameChg chg="add mod modGraphic">
          <ac:chgData name="Amit Keskar" userId="a215805a-8bf4-420b-9d3a-66c5198918e6" providerId="ADAL" clId="{55EC3318-5211-43A7-9554-AA17429EC1B9}" dt="2020-12-02T06:09:39.455" v="395"/>
          <ac:graphicFrameMkLst>
            <pc:docMk/>
            <pc:sldMk cId="2387600393" sldId="2237"/>
            <ac:graphicFrameMk id="4" creationId="{3DE80AFE-50C7-4308-ADA6-F9E59A866B09}"/>
          </ac:graphicFrameMkLst>
        </pc:graphicFrameChg>
      </pc:sldChg>
    </pc:docChg>
  </pc:docChgLst>
  <pc:docChgLst>
    <pc:chgData name="Deepa Narayanan" userId="3f3b0362-8bf6-4098-9db5-ae2045a05ee5" providerId="ADAL" clId="{C5D7877A-A6FE-494D-815B-983329D814AD}"/>
    <pc:docChg chg="undo custSel addSld delSld modSld delMainMaster">
      <pc:chgData name="Deepa Narayanan" userId="3f3b0362-8bf6-4098-9db5-ae2045a05ee5" providerId="ADAL" clId="{C5D7877A-A6FE-494D-815B-983329D814AD}" dt="2020-12-01T13:02:37.836" v="1013" actId="20577"/>
      <pc:docMkLst>
        <pc:docMk/>
      </pc:docMkLst>
      <pc:sldChg chg="del">
        <pc:chgData name="Deepa Narayanan" userId="3f3b0362-8bf6-4098-9db5-ae2045a05ee5" providerId="ADAL" clId="{C5D7877A-A6FE-494D-815B-983329D814AD}" dt="2020-12-01T12:40:57.816" v="1" actId="47"/>
        <pc:sldMkLst>
          <pc:docMk/>
          <pc:sldMk cId="2413405604" sldId="297"/>
        </pc:sldMkLst>
      </pc:sldChg>
      <pc:sldChg chg="del">
        <pc:chgData name="Deepa Narayanan" userId="3f3b0362-8bf6-4098-9db5-ae2045a05ee5" providerId="ADAL" clId="{C5D7877A-A6FE-494D-815B-983329D814AD}" dt="2020-12-01T12:40:57.816" v="1" actId="47"/>
        <pc:sldMkLst>
          <pc:docMk/>
          <pc:sldMk cId="3992101105" sldId="300"/>
        </pc:sldMkLst>
      </pc:sldChg>
      <pc:sldChg chg="del">
        <pc:chgData name="Deepa Narayanan" userId="3f3b0362-8bf6-4098-9db5-ae2045a05ee5" providerId="ADAL" clId="{C5D7877A-A6FE-494D-815B-983329D814AD}" dt="2020-12-01T12:40:57.816" v="1" actId="47"/>
        <pc:sldMkLst>
          <pc:docMk/>
          <pc:sldMk cId="4263650637" sldId="312"/>
        </pc:sldMkLst>
      </pc:sldChg>
      <pc:sldChg chg="del">
        <pc:chgData name="Deepa Narayanan" userId="3f3b0362-8bf6-4098-9db5-ae2045a05ee5" providerId="ADAL" clId="{C5D7877A-A6FE-494D-815B-983329D814AD}" dt="2020-12-01T12:40:57.816" v="1" actId="47"/>
        <pc:sldMkLst>
          <pc:docMk/>
          <pc:sldMk cId="1778726968" sldId="1272"/>
        </pc:sldMkLst>
      </pc:sldChg>
      <pc:sldChg chg="del">
        <pc:chgData name="Deepa Narayanan" userId="3f3b0362-8bf6-4098-9db5-ae2045a05ee5" providerId="ADAL" clId="{C5D7877A-A6FE-494D-815B-983329D814AD}" dt="2020-12-01T12:40:57.816" v="1" actId="47"/>
        <pc:sldMkLst>
          <pc:docMk/>
          <pc:sldMk cId="1678777412" sldId="1343"/>
        </pc:sldMkLst>
      </pc:sldChg>
      <pc:sldChg chg="del">
        <pc:chgData name="Deepa Narayanan" userId="3f3b0362-8bf6-4098-9db5-ae2045a05ee5" providerId="ADAL" clId="{C5D7877A-A6FE-494D-815B-983329D814AD}" dt="2020-12-01T12:40:57.816" v="1" actId="47"/>
        <pc:sldMkLst>
          <pc:docMk/>
          <pc:sldMk cId="1596375675" sldId="1344"/>
        </pc:sldMkLst>
      </pc:sldChg>
      <pc:sldChg chg="del">
        <pc:chgData name="Deepa Narayanan" userId="3f3b0362-8bf6-4098-9db5-ae2045a05ee5" providerId="ADAL" clId="{C5D7877A-A6FE-494D-815B-983329D814AD}" dt="2020-12-01T12:40:57.816" v="1" actId="47"/>
        <pc:sldMkLst>
          <pc:docMk/>
          <pc:sldMk cId="4141807418" sldId="1397"/>
        </pc:sldMkLst>
      </pc:sldChg>
      <pc:sldChg chg="del">
        <pc:chgData name="Deepa Narayanan" userId="3f3b0362-8bf6-4098-9db5-ae2045a05ee5" providerId="ADAL" clId="{C5D7877A-A6FE-494D-815B-983329D814AD}" dt="2020-12-01T12:40:57.816" v="1" actId="47"/>
        <pc:sldMkLst>
          <pc:docMk/>
          <pc:sldMk cId="3385072099" sldId="1422"/>
        </pc:sldMkLst>
      </pc:sldChg>
      <pc:sldChg chg="del">
        <pc:chgData name="Deepa Narayanan" userId="3f3b0362-8bf6-4098-9db5-ae2045a05ee5" providerId="ADAL" clId="{C5D7877A-A6FE-494D-815B-983329D814AD}" dt="2020-12-01T12:40:57.816" v="1" actId="47"/>
        <pc:sldMkLst>
          <pc:docMk/>
          <pc:sldMk cId="2338889586" sldId="1431"/>
        </pc:sldMkLst>
      </pc:sldChg>
      <pc:sldChg chg="del">
        <pc:chgData name="Deepa Narayanan" userId="3f3b0362-8bf6-4098-9db5-ae2045a05ee5" providerId="ADAL" clId="{C5D7877A-A6FE-494D-815B-983329D814AD}" dt="2020-12-01T12:40:57.816" v="1" actId="47"/>
        <pc:sldMkLst>
          <pc:docMk/>
          <pc:sldMk cId="3187671621" sldId="1438"/>
        </pc:sldMkLst>
      </pc:sldChg>
      <pc:sldChg chg="del">
        <pc:chgData name="Deepa Narayanan" userId="3f3b0362-8bf6-4098-9db5-ae2045a05ee5" providerId="ADAL" clId="{C5D7877A-A6FE-494D-815B-983329D814AD}" dt="2020-12-01T12:40:57.816" v="1" actId="47"/>
        <pc:sldMkLst>
          <pc:docMk/>
          <pc:sldMk cId="1562347671" sldId="1439"/>
        </pc:sldMkLst>
      </pc:sldChg>
      <pc:sldChg chg="del">
        <pc:chgData name="Deepa Narayanan" userId="3f3b0362-8bf6-4098-9db5-ae2045a05ee5" providerId="ADAL" clId="{C5D7877A-A6FE-494D-815B-983329D814AD}" dt="2020-12-01T12:40:57.816" v="1" actId="47"/>
        <pc:sldMkLst>
          <pc:docMk/>
          <pc:sldMk cId="2244822434" sldId="1440"/>
        </pc:sldMkLst>
      </pc:sldChg>
      <pc:sldChg chg="del">
        <pc:chgData name="Deepa Narayanan" userId="3f3b0362-8bf6-4098-9db5-ae2045a05ee5" providerId="ADAL" clId="{C5D7877A-A6FE-494D-815B-983329D814AD}" dt="2020-12-01T12:40:57.816" v="1" actId="47"/>
        <pc:sldMkLst>
          <pc:docMk/>
          <pc:sldMk cId="985038347" sldId="1442"/>
        </pc:sldMkLst>
      </pc:sldChg>
      <pc:sldChg chg="del">
        <pc:chgData name="Deepa Narayanan" userId="3f3b0362-8bf6-4098-9db5-ae2045a05ee5" providerId="ADAL" clId="{C5D7877A-A6FE-494D-815B-983329D814AD}" dt="2020-12-01T12:40:57.816" v="1" actId="47"/>
        <pc:sldMkLst>
          <pc:docMk/>
          <pc:sldMk cId="1821579385" sldId="1557"/>
        </pc:sldMkLst>
      </pc:sldChg>
      <pc:sldChg chg="del">
        <pc:chgData name="Deepa Narayanan" userId="3f3b0362-8bf6-4098-9db5-ae2045a05ee5" providerId="ADAL" clId="{C5D7877A-A6FE-494D-815B-983329D814AD}" dt="2020-12-01T12:40:57.816" v="1" actId="47"/>
        <pc:sldMkLst>
          <pc:docMk/>
          <pc:sldMk cId="1414070770" sldId="1578"/>
        </pc:sldMkLst>
      </pc:sldChg>
      <pc:sldChg chg="del">
        <pc:chgData name="Deepa Narayanan" userId="3f3b0362-8bf6-4098-9db5-ae2045a05ee5" providerId="ADAL" clId="{C5D7877A-A6FE-494D-815B-983329D814AD}" dt="2020-12-01T12:40:57.816" v="1" actId="47"/>
        <pc:sldMkLst>
          <pc:docMk/>
          <pc:sldMk cId="1182323414" sldId="1619"/>
        </pc:sldMkLst>
      </pc:sldChg>
      <pc:sldChg chg="del">
        <pc:chgData name="Deepa Narayanan" userId="3f3b0362-8bf6-4098-9db5-ae2045a05ee5" providerId="ADAL" clId="{C5D7877A-A6FE-494D-815B-983329D814AD}" dt="2020-12-01T12:40:57.816" v="1" actId="47"/>
        <pc:sldMkLst>
          <pc:docMk/>
          <pc:sldMk cId="4177754276" sldId="1620"/>
        </pc:sldMkLst>
      </pc:sldChg>
      <pc:sldChg chg="del">
        <pc:chgData name="Deepa Narayanan" userId="3f3b0362-8bf6-4098-9db5-ae2045a05ee5" providerId="ADAL" clId="{C5D7877A-A6FE-494D-815B-983329D814AD}" dt="2020-12-01T12:40:57.816" v="1" actId="47"/>
        <pc:sldMkLst>
          <pc:docMk/>
          <pc:sldMk cId="2524649452" sldId="1625"/>
        </pc:sldMkLst>
      </pc:sldChg>
      <pc:sldChg chg="del">
        <pc:chgData name="Deepa Narayanan" userId="3f3b0362-8bf6-4098-9db5-ae2045a05ee5" providerId="ADAL" clId="{C5D7877A-A6FE-494D-815B-983329D814AD}" dt="2020-12-01T12:40:57.816" v="1" actId="47"/>
        <pc:sldMkLst>
          <pc:docMk/>
          <pc:sldMk cId="827096299" sldId="1626"/>
        </pc:sldMkLst>
      </pc:sldChg>
      <pc:sldChg chg="del">
        <pc:chgData name="Deepa Narayanan" userId="3f3b0362-8bf6-4098-9db5-ae2045a05ee5" providerId="ADAL" clId="{C5D7877A-A6FE-494D-815B-983329D814AD}" dt="2020-12-01T12:40:57.816" v="1" actId="47"/>
        <pc:sldMkLst>
          <pc:docMk/>
          <pc:sldMk cId="2143672032" sldId="1627"/>
        </pc:sldMkLst>
      </pc:sldChg>
      <pc:sldChg chg="del">
        <pc:chgData name="Deepa Narayanan" userId="3f3b0362-8bf6-4098-9db5-ae2045a05ee5" providerId="ADAL" clId="{C5D7877A-A6FE-494D-815B-983329D814AD}" dt="2020-12-01T12:40:57.816" v="1" actId="47"/>
        <pc:sldMkLst>
          <pc:docMk/>
          <pc:sldMk cId="2912931857" sldId="1629"/>
        </pc:sldMkLst>
      </pc:sldChg>
      <pc:sldChg chg="del">
        <pc:chgData name="Deepa Narayanan" userId="3f3b0362-8bf6-4098-9db5-ae2045a05ee5" providerId="ADAL" clId="{C5D7877A-A6FE-494D-815B-983329D814AD}" dt="2020-12-01T12:40:57.816" v="1" actId="47"/>
        <pc:sldMkLst>
          <pc:docMk/>
          <pc:sldMk cId="1158474332" sldId="1651"/>
        </pc:sldMkLst>
      </pc:sldChg>
      <pc:sldChg chg="del">
        <pc:chgData name="Deepa Narayanan" userId="3f3b0362-8bf6-4098-9db5-ae2045a05ee5" providerId="ADAL" clId="{C5D7877A-A6FE-494D-815B-983329D814AD}" dt="2020-12-01T12:40:57.816" v="1" actId="47"/>
        <pc:sldMkLst>
          <pc:docMk/>
          <pc:sldMk cId="1302604054" sldId="2114"/>
        </pc:sldMkLst>
      </pc:sldChg>
      <pc:sldChg chg="del">
        <pc:chgData name="Deepa Narayanan" userId="3f3b0362-8bf6-4098-9db5-ae2045a05ee5" providerId="ADAL" clId="{C5D7877A-A6FE-494D-815B-983329D814AD}" dt="2020-12-01T12:40:57.816" v="1" actId="47"/>
        <pc:sldMkLst>
          <pc:docMk/>
          <pc:sldMk cId="1598070646" sldId="2116"/>
        </pc:sldMkLst>
      </pc:sldChg>
      <pc:sldChg chg="del">
        <pc:chgData name="Deepa Narayanan" userId="3f3b0362-8bf6-4098-9db5-ae2045a05ee5" providerId="ADAL" clId="{C5D7877A-A6FE-494D-815B-983329D814AD}" dt="2020-12-01T12:40:57.816" v="1" actId="47"/>
        <pc:sldMkLst>
          <pc:docMk/>
          <pc:sldMk cId="1689951746" sldId="2121"/>
        </pc:sldMkLst>
      </pc:sldChg>
      <pc:sldChg chg="del">
        <pc:chgData name="Deepa Narayanan" userId="3f3b0362-8bf6-4098-9db5-ae2045a05ee5" providerId="ADAL" clId="{C5D7877A-A6FE-494D-815B-983329D814AD}" dt="2020-12-01T12:40:57.816" v="1" actId="47"/>
        <pc:sldMkLst>
          <pc:docMk/>
          <pc:sldMk cId="4192745190" sldId="2130"/>
        </pc:sldMkLst>
      </pc:sldChg>
      <pc:sldChg chg="del">
        <pc:chgData name="Deepa Narayanan" userId="3f3b0362-8bf6-4098-9db5-ae2045a05ee5" providerId="ADAL" clId="{C5D7877A-A6FE-494D-815B-983329D814AD}" dt="2020-12-01T12:40:57.816" v="1" actId="47"/>
        <pc:sldMkLst>
          <pc:docMk/>
          <pc:sldMk cId="2538081060" sldId="2131"/>
        </pc:sldMkLst>
      </pc:sldChg>
      <pc:sldChg chg="del">
        <pc:chgData name="Deepa Narayanan" userId="3f3b0362-8bf6-4098-9db5-ae2045a05ee5" providerId="ADAL" clId="{C5D7877A-A6FE-494D-815B-983329D814AD}" dt="2020-12-01T12:40:57.816" v="1" actId="47"/>
        <pc:sldMkLst>
          <pc:docMk/>
          <pc:sldMk cId="3559232772" sldId="2132"/>
        </pc:sldMkLst>
      </pc:sldChg>
      <pc:sldChg chg="del">
        <pc:chgData name="Deepa Narayanan" userId="3f3b0362-8bf6-4098-9db5-ae2045a05ee5" providerId="ADAL" clId="{C5D7877A-A6FE-494D-815B-983329D814AD}" dt="2020-12-01T12:40:57.816" v="1" actId="47"/>
        <pc:sldMkLst>
          <pc:docMk/>
          <pc:sldMk cId="346507417" sldId="2133"/>
        </pc:sldMkLst>
      </pc:sldChg>
      <pc:sldChg chg="del">
        <pc:chgData name="Deepa Narayanan" userId="3f3b0362-8bf6-4098-9db5-ae2045a05ee5" providerId="ADAL" clId="{C5D7877A-A6FE-494D-815B-983329D814AD}" dt="2020-12-01T12:40:57.816" v="1" actId="47"/>
        <pc:sldMkLst>
          <pc:docMk/>
          <pc:sldMk cId="893948134" sldId="2134"/>
        </pc:sldMkLst>
      </pc:sldChg>
      <pc:sldChg chg="del">
        <pc:chgData name="Deepa Narayanan" userId="3f3b0362-8bf6-4098-9db5-ae2045a05ee5" providerId="ADAL" clId="{C5D7877A-A6FE-494D-815B-983329D814AD}" dt="2020-12-01T12:40:57.816" v="1" actId="47"/>
        <pc:sldMkLst>
          <pc:docMk/>
          <pc:sldMk cId="686912856" sldId="2139"/>
        </pc:sldMkLst>
      </pc:sldChg>
      <pc:sldChg chg="del">
        <pc:chgData name="Deepa Narayanan" userId="3f3b0362-8bf6-4098-9db5-ae2045a05ee5" providerId="ADAL" clId="{C5D7877A-A6FE-494D-815B-983329D814AD}" dt="2020-12-01T12:40:45.794" v="0" actId="47"/>
        <pc:sldMkLst>
          <pc:docMk/>
          <pc:sldMk cId="549868624" sldId="2149"/>
        </pc:sldMkLst>
      </pc:sldChg>
      <pc:sldChg chg="del">
        <pc:chgData name="Deepa Narayanan" userId="3f3b0362-8bf6-4098-9db5-ae2045a05ee5" providerId="ADAL" clId="{C5D7877A-A6FE-494D-815B-983329D814AD}" dt="2020-12-01T12:40:45.794" v="0" actId="47"/>
        <pc:sldMkLst>
          <pc:docMk/>
          <pc:sldMk cId="1946676977" sldId="2152"/>
        </pc:sldMkLst>
      </pc:sldChg>
      <pc:sldChg chg="del">
        <pc:chgData name="Deepa Narayanan" userId="3f3b0362-8bf6-4098-9db5-ae2045a05ee5" providerId="ADAL" clId="{C5D7877A-A6FE-494D-815B-983329D814AD}" dt="2020-12-01T12:40:57.816" v="1" actId="47"/>
        <pc:sldMkLst>
          <pc:docMk/>
          <pc:sldMk cId="1772955513" sldId="2164"/>
        </pc:sldMkLst>
      </pc:sldChg>
      <pc:sldChg chg="del">
        <pc:chgData name="Deepa Narayanan" userId="3f3b0362-8bf6-4098-9db5-ae2045a05ee5" providerId="ADAL" clId="{C5D7877A-A6FE-494D-815B-983329D814AD}" dt="2020-12-01T12:40:57.816" v="1" actId="47"/>
        <pc:sldMkLst>
          <pc:docMk/>
          <pc:sldMk cId="4212868538" sldId="2169"/>
        </pc:sldMkLst>
      </pc:sldChg>
      <pc:sldChg chg="del">
        <pc:chgData name="Deepa Narayanan" userId="3f3b0362-8bf6-4098-9db5-ae2045a05ee5" providerId="ADAL" clId="{C5D7877A-A6FE-494D-815B-983329D814AD}" dt="2020-12-01T12:40:57.816" v="1" actId="47"/>
        <pc:sldMkLst>
          <pc:docMk/>
          <pc:sldMk cId="3755742780" sldId="2170"/>
        </pc:sldMkLst>
      </pc:sldChg>
      <pc:sldChg chg="del">
        <pc:chgData name="Deepa Narayanan" userId="3f3b0362-8bf6-4098-9db5-ae2045a05ee5" providerId="ADAL" clId="{C5D7877A-A6FE-494D-815B-983329D814AD}" dt="2020-12-01T12:40:57.816" v="1" actId="47"/>
        <pc:sldMkLst>
          <pc:docMk/>
          <pc:sldMk cId="3187243567" sldId="2174"/>
        </pc:sldMkLst>
      </pc:sldChg>
      <pc:sldChg chg="del">
        <pc:chgData name="Deepa Narayanan" userId="3f3b0362-8bf6-4098-9db5-ae2045a05ee5" providerId="ADAL" clId="{C5D7877A-A6FE-494D-815B-983329D814AD}" dt="2020-12-01T12:40:57.816" v="1" actId="47"/>
        <pc:sldMkLst>
          <pc:docMk/>
          <pc:sldMk cId="3748170382" sldId="2175"/>
        </pc:sldMkLst>
      </pc:sldChg>
      <pc:sldChg chg="del">
        <pc:chgData name="Deepa Narayanan" userId="3f3b0362-8bf6-4098-9db5-ae2045a05ee5" providerId="ADAL" clId="{C5D7877A-A6FE-494D-815B-983329D814AD}" dt="2020-12-01T12:40:57.816" v="1" actId="47"/>
        <pc:sldMkLst>
          <pc:docMk/>
          <pc:sldMk cId="2007813741" sldId="2176"/>
        </pc:sldMkLst>
      </pc:sldChg>
      <pc:sldChg chg="del">
        <pc:chgData name="Deepa Narayanan" userId="3f3b0362-8bf6-4098-9db5-ae2045a05ee5" providerId="ADAL" clId="{C5D7877A-A6FE-494D-815B-983329D814AD}" dt="2020-12-01T12:40:57.816" v="1" actId="47"/>
        <pc:sldMkLst>
          <pc:docMk/>
          <pc:sldMk cId="605092549" sldId="2180"/>
        </pc:sldMkLst>
      </pc:sldChg>
      <pc:sldChg chg="del">
        <pc:chgData name="Deepa Narayanan" userId="3f3b0362-8bf6-4098-9db5-ae2045a05ee5" providerId="ADAL" clId="{C5D7877A-A6FE-494D-815B-983329D814AD}" dt="2020-12-01T12:40:57.816" v="1" actId="47"/>
        <pc:sldMkLst>
          <pc:docMk/>
          <pc:sldMk cId="4190436874" sldId="2181"/>
        </pc:sldMkLst>
      </pc:sldChg>
      <pc:sldChg chg="del">
        <pc:chgData name="Deepa Narayanan" userId="3f3b0362-8bf6-4098-9db5-ae2045a05ee5" providerId="ADAL" clId="{C5D7877A-A6FE-494D-815B-983329D814AD}" dt="2020-12-01T12:40:57.816" v="1" actId="47"/>
        <pc:sldMkLst>
          <pc:docMk/>
          <pc:sldMk cId="3202603459" sldId="2183"/>
        </pc:sldMkLst>
      </pc:sldChg>
      <pc:sldChg chg="del">
        <pc:chgData name="Deepa Narayanan" userId="3f3b0362-8bf6-4098-9db5-ae2045a05ee5" providerId="ADAL" clId="{C5D7877A-A6FE-494D-815B-983329D814AD}" dt="2020-12-01T12:40:45.794" v="0" actId="47"/>
        <pc:sldMkLst>
          <pc:docMk/>
          <pc:sldMk cId="1121522144" sldId="2184"/>
        </pc:sldMkLst>
      </pc:sldChg>
      <pc:sldChg chg="del">
        <pc:chgData name="Deepa Narayanan" userId="3f3b0362-8bf6-4098-9db5-ae2045a05ee5" providerId="ADAL" clId="{C5D7877A-A6FE-494D-815B-983329D814AD}" dt="2020-12-01T12:40:57.816" v="1" actId="47"/>
        <pc:sldMkLst>
          <pc:docMk/>
          <pc:sldMk cId="1922399602" sldId="2190"/>
        </pc:sldMkLst>
      </pc:sldChg>
      <pc:sldChg chg="del">
        <pc:chgData name="Deepa Narayanan" userId="3f3b0362-8bf6-4098-9db5-ae2045a05ee5" providerId="ADAL" clId="{C5D7877A-A6FE-494D-815B-983329D814AD}" dt="2020-12-01T12:40:57.816" v="1" actId="47"/>
        <pc:sldMkLst>
          <pc:docMk/>
          <pc:sldMk cId="158520780" sldId="2191"/>
        </pc:sldMkLst>
      </pc:sldChg>
      <pc:sldChg chg="addSp delSp modSp">
        <pc:chgData name="Deepa Narayanan" userId="3f3b0362-8bf6-4098-9db5-ae2045a05ee5" providerId="ADAL" clId="{C5D7877A-A6FE-494D-815B-983329D814AD}" dt="2020-12-01T13:01:47.787" v="988" actId="20577"/>
        <pc:sldMkLst>
          <pc:docMk/>
          <pc:sldMk cId="1386647959" sldId="2193"/>
        </pc:sldMkLst>
        <pc:spChg chg="add mod">
          <ac:chgData name="Deepa Narayanan" userId="3f3b0362-8bf6-4098-9db5-ae2045a05ee5" providerId="ADAL" clId="{C5D7877A-A6FE-494D-815B-983329D814AD}" dt="2020-12-01T13:01:47.787" v="988" actId="20577"/>
          <ac:spMkLst>
            <pc:docMk/>
            <pc:sldMk cId="1386647959" sldId="2193"/>
            <ac:spMk id="3" creationId="{0A99C06C-6130-4727-AA61-8DB046F119AC}"/>
          </ac:spMkLst>
        </pc:spChg>
        <pc:spChg chg="del">
          <ac:chgData name="Deepa Narayanan" userId="3f3b0362-8bf6-4098-9db5-ae2045a05ee5" providerId="ADAL" clId="{C5D7877A-A6FE-494D-815B-983329D814AD}" dt="2020-12-01T12:42:24.865" v="103" actId="478"/>
          <ac:spMkLst>
            <pc:docMk/>
            <pc:sldMk cId="1386647959" sldId="2193"/>
            <ac:spMk id="16" creationId="{ED046891-8280-4EAC-A639-87AAEEE751B1}"/>
          </ac:spMkLst>
        </pc:spChg>
        <pc:spChg chg="del">
          <ac:chgData name="Deepa Narayanan" userId="3f3b0362-8bf6-4098-9db5-ae2045a05ee5" providerId="ADAL" clId="{C5D7877A-A6FE-494D-815B-983329D814AD}" dt="2020-12-01T12:42:24.865" v="103" actId="478"/>
          <ac:spMkLst>
            <pc:docMk/>
            <pc:sldMk cId="1386647959" sldId="2193"/>
            <ac:spMk id="18" creationId="{ACEE3C27-4FBD-47E0-B2AA-59A5AE71ADB5}"/>
          </ac:spMkLst>
        </pc:spChg>
        <pc:spChg chg="del">
          <ac:chgData name="Deepa Narayanan" userId="3f3b0362-8bf6-4098-9db5-ae2045a05ee5" providerId="ADAL" clId="{C5D7877A-A6FE-494D-815B-983329D814AD}" dt="2020-12-01T12:42:24.865" v="103" actId="478"/>
          <ac:spMkLst>
            <pc:docMk/>
            <pc:sldMk cId="1386647959" sldId="2193"/>
            <ac:spMk id="19" creationId="{BE7E5C01-6ECA-4515-9034-68509812A90C}"/>
          </ac:spMkLst>
        </pc:spChg>
        <pc:spChg chg="del">
          <ac:chgData name="Deepa Narayanan" userId="3f3b0362-8bf6-4098-9db5-ae2045a05ee5" providerId="ADAL" clId="{C5D7877A-A6FE-494D-815B-983329D814AD}" dt="2020-12-01T12:42:24.865" v="103" actId="478"/>
          <ac:spMkLst>
            <pc:docMk/>
            <pc:sldMk cId="1386647959" sldId="2193"/>
            <ac:spMk id="20" creationId="{0EBEC78F-3138-423F-A6A7-C13D3E73EFDA}"/>
          </ac:spMkLst>
        </pc:spChg>
        <pc:spChg chg="del">
          <ac:chgData name="Deepa Narayanan" userId="3f3b0362-8bf6-4098-9db5-ae2045a05ee5" providerId="ADAL" clId="{C5D7877A-A6FE-494D-815B-983329D814AD}" dt="2020-12-01T12:42:24.865" v="103" actId="478"/>
          <ac:spMkLst>
            <pc:docMk/>
            <pc:sldMk cId="1386647959" sldId="2193"/>
            <ac:spMk id="21" creationId="{D5461EF1-532E-4D17-9B88-3811E7CD092E}"/>
          </ac:spMkLst>
        </pc:spChg>
        <pc:spChg chg="del">
          <ac:chgData name="Deepa Narayanan" userId="3f3b0362-8bf6-4098-9db5-ae2045a05ee5" providerId="ADAL" clId="{C5D7877A-A6FE-494D-815B-983329D814AD}" dt="2020-12-01T12:42:24.865" v="103" actId="478"/>
          <ac:spMkLst>
            <pc:docMk/>
            <pc:sldMk cId="1386647959" sldId="2193"/>
            <ac:spMk id="22" creationId="{68B00B06-A754-406B-BF84-DB56BF6460B2}"/>
          </ac:spMkLst>
        </pc:spChg>
        <pc:spChg chg="del">
          <ac:chgData name="Deepa Narayanan" userId="3f3b0362-8bf6-4098-9db5-ae2045a05ee5" providerId="ADAL" clId="{C5D7877A-A6FE-494D-815B-983329D814AD}" dt="2020-12-01T12:42:27.270" v="104" actId="478"/>
          <ac:spMkLst>
            <pc:docMk/>
            <pc:sldMk cId="1386647959" sldId="2193"/>
            <ac:spMk id="27" creationId="{91E3976A-E08B-4817-8750-F990761AFD98}"/>
          </ac:spMkLst>
        </pc:spChg>
        <pc:spChg chg="mod">
          <ac:chgData name="Deepa Narayanan" userId="3f3b0362-8bf6-4098-9db5-ae2045a05ee5" providerId="ADAL" clId="{C5D7877A-A6FE-494D-815B-983329D814AD}" dt="2020-12-01T12:46:44.807" v="279" actId="1076"/>
          <ac:spMkLst>
            <pc:docMk/>
            <pc:sldMk cId="1386647959" sldId="2193"/>
            <ac:spMk id="39956" creationId="{A5A0E1AA-D2DE-465A-B382-2E0EED58D80B}"/>
          </ac:spMkLst>
        </pc:spChg>
        <pc:grpChg chg="del">
          <ac:chgData name="Deepa Narayanan" userId="3f3b0362-8bf6-4098-9db5-ae2045a05ee5" providerId="ADAL" clId="{C5D7877A-A6FE-494D-815B-983329D814AD}" dt="2020-12-01T12:42:24.865" v="103" actId="478"/>
          <ac:grpSpMkLst>
            <pc:docMk/>
            <pc:sldMk cId="1386647959" sldId="2193"/>
            <ac:grpSpMk id="24" creationId="{6718B181-F3F0-4AC8-B6C3-61BC3A4D074F}"/>
          </ac:grpSpMkLst>
        </pc:grpChg>
        <pc:graphicFrameChg chg="mod modGraphic">
          <ac:chgData name="Deepa Narayanan" userId="3f3b0362-8bf6-4098-9db5-ae2045a05ee5" providerId="ADAL" clId="{C5D7877A-A6FE-494D-815B-983329D814AD}" dt="2020-12-01T13:01:22.163" v="922" actId="20577"/>
          <ac:graphicFrameMkLst>
            <pc:docMk/>
            <pc:sldMk cId="1386647959" sldId="2193"/>
            <ac:graphicFrameMk id="8" creationId="{64682C49-956F-4F18-88B1-C04355FCFF05}"/>
          </ac:graphicFrameMkLst>
        </pc:graphicFrameChg>
        <pc:graphicFrameChg chg="del">
          <ac:chgData name="Deepa Narayanan" userId="3f3b0362-8bf6-4098-9db5-ae2045a05ee5" providerId="ADAL" clId="{C5D7877A-A6FE-494D-815B-983329D814AD}" dt="2020-12-01T12:42:24.865" v="103" actId="478"/>
          <ac:graphicFrameMkLst>
            <pc:docMk/>
            <pc:sldMk cId="1386647959" sldId="2193"/>
            <ac:graphicFrameMk id="17" creationId="{96A758BF-2E54-4617-A4FC-12BCAFA85AE2}"/>
          </ac:graphicFrameMkLst>
        </pc:graphicFrameChg>
        <pc:cxnChg chg="del">
          <ac:chgData name="Deepa Narayanan" userId="3f3b0362-8bf6-4098-9db5-ae2045a05ee5" providerId="ADAL" clId="{C5D7877A-A6FE-494D-815B-983329D814AD}" dt="2020-12-01T12:42:29.644" v="105" actId="478"/>
          <ac:cxnSpMkLst>
            <pc:docMk/>
            <pc:sldMk cId="1386647959" sldId="2193"/>
            <ac:cxnSpMk id="23" creationId="{E1AE9C49-50D4-4698-814C-79CC50CC1EDE}"/>
          </ac:cxnSpMkLst>
        </pc:cxnChg>
      </pc:sldChg>
      <pc:sldChg chg="del">
        <pc:chgData name="Deepa Narayanan" userId="3f3b0362-8bf6-4098-9db5-ae2045a05ee5" providerId="ADAL" clId="{C5D7877A-A6FE-494D-815B-983329D814AD}" dt="2020-12-01T12:40:57.816" v="1" actId="47"/>
        <pc:sldMkLst>
          <pc:docMk/>
          <pc:sldMk cId="2975445385" sldId="2207"/>
        </pc:sldMkLst>
      </pc:sldChg>
      <pc:sldChg chg="del">
        <pc:chgData name="Deepa Narayanan" userId="3f3b0362-8bf6-4098-9db5-ae2045a05ee5" providerId="ADAL" clId="{C5D7877A-A6FE-494D-815B-983329D814AD}" dt="2020-12-01T12:40:57.816" v="1" actId="47"/>
        <pc:sldMkLst>
          <pc:docMk/>
          <pc:sldMk cId="2555462354" sldId="2217"/>
        </pc:sldMkLst>
      </pc:sldChg>
      <pc:sldChg chg="del">
        <pc:chgData name="Deepa Narayanan" userId="3f3b0362-8bf6-4098-9db5-ae2045a05ee5" providerId="ADAL" clId="{C5D7877A-A6FE-494D-815B-983329D814AD}" dt="2020-12-01T12:40:57.816" v="1" actId="47"/>
        <pc:sldMkLst>
          <pc:docMk/>
          <pc:sldMk cId="1996896075" sldId="2222"/>
        </pc:sldMkLst>
      </pc:sldChg>
      <pc:sldChg chg="del">
        <pc:chgData name="Deepa Narayanan" userId="3f3b0362-8bf6-4098-9db5-ae2045a05ee5" providerId="ADAL" clId="{C5D7877A-A6FE-494D-815B-983329D814AD}" dt="2020-12-01T12:40:45.794" v="0" actId="47"/>
        <pc:sldMkLst>
          <pc:docMk/>
          <pc:sldMk cId="2843739171" sldId="2224"/>
        </pc:sldMkLst>
      </pc:sldChg>
      <pc:sldChg chg="del">
        <pc:chgData name="Deepa Narayanan" userId="3f3b0362-8bf6-4098-9db5-ae2045a05ee5" providerId="ADAL" clId="{C5D7877A-A6FE-494D-815B-983329D814AD}" dt="2020-12-01T12:40:57.816" v="1" actId="47"/>
        <pc:sldMkLst>
          <pc:docMk/>
          <pc:sldMk cId="846387318" sldId="2225"/>
        </pc:sldMkLst>
      </pc:sldChg>
      <pc:sldChg chg="del">
        <pc:chgData name="Deepa Narayanan" userId="3f3b0362-8bf6-4098-9db5-ae2045a05ee5" providerId="ADAL" clId="{C5D7877A-A6FE-494D-815B-983329D814AD}" dt="2020-12-01T12:40:57.816" v="1" actId="47"/>
        <pc:sldMkLst>
          <pc:docMk/>
          <pc:sldMk cId="3452351588" sldId="2226"/>
        </pc:sldMkLst>
      </pc:sldChg>
      <pc:sldChg chg="del">
        <pc:chgData name="Deepa Narayanan" userId="3f3b0362-8bf6-4098-9db5-ae2045a05ee5" providerId="ADAL" clId="{C5D7877A-A6FE-494D-815B-983329D814AD}" dt="2020-12-01T12:40:57.816" v="1" actId="47"/>
        <pc:sldMkLst>
          <pc:docMk/>
          <pc:sldMk cId="3949573637" sldId="2227"/>
        </pc:sldMkLst>
      </pc:sldChg>
      <pc:sldChg chg="del">
        <pc:chgData name="Deepa Narayanan" userId="3f3b0362-8bf6-4098-9db5-ae2045a05ee5" providerId="ADAL" clId="{C5D7877A-A6FE-494D-815B-983329D814AD}" dt="2020-12-01T12:40:57.816" v="1" actId="47"/>
        <pc:sldMkLst>
          <pc:docMk/>
          <pc:sldMk cId="1562502279" sldId="2228"/>
        </pc:sldMkLst>
      </pc:sldChg>
      <pc:sldChg chg="del">
        <pc:chgData name="Deepa Narayanan" userId="3f3b0362-8bf6-4098-9db5-ae2045a05ee5" providerId="ADAL" clId="{C5D7877A-A6FE-494D-815B-983329D814AD}" dt="2020-12-01T12:40:57.816" v="1" actId="47"/>
        <pc:sldMkLst>
          <pc:docMk/>
          <pc:sldMk cId="3413716489" sldId="2229"/>
        </pc:sldMkLst>
      </pc:sldChg>
      <pc:sldChg chg="del">
        <pc:chgData name="Deepa Narayanan" userId="3f3b0362-8bf6-4098-9db5-ae2045a05ee5" providerId="ADAL" clId="{C5D7877A-A6FE-494D-815B-983329D814AD}" dt="2020-12-01T12:40:57.816" v="1" actId="47"/>
        <pc:sldMkLst>
          <pc:docMk/>
          <pc:sldMk cId="122646799" sldId="2231"/>
        </pc:sldMkLst>
      </pc:sldChg>
      <pc:sldChg chg="del">
        <pc:chgData name="Deepa Narayanan" userId="3f3b0362-8bf6-4098-9db5-ae2045a05ee5" providerId="ADAL" clId="{C5D7877A-A6FE-494D-815B-983329D814AD}" dt="2020-12-01T12:40:57.816" v="1" actId="47"/>
        <pc:sldMkLst>
          <pc:docMk/>
          <pc:sldMk cId="481487248" sldId="2232"/>
        </pc:sldMkLst>
      </pc:sldChg>
      <pc:sldChg chg="del">
        <pc:chgData name="Deepa Narayanan" userId="3f3b0362-8bf6-4098-9db5-ae2045a05ee5" providerId="ADAL" clId="{C5D7877A-A6FE-494D-815B-983329D814AD}" dt="2020-12-01T12:40:57.816" v="1" actId="47"/>
        <pc:sldMkLst>
          <pc:docMk/>
          <pc:sldMk cId="152023771" sldId="2233"/>
        </pc:sldMkLst>
      </pc:sldChg>
      <pc:sldChg chg="del">
        <pc:chgData name="Deepa Narayanan" userId="3f3b0362-8bf6-4098-9db5-ae2045a05ee5" providerId="ADAL" clId="{C5D7877A-A6FE-494D-815B-983329D814AD}" dt="2020-12-01T12:40:57.816" v="1" actId="47"/>
        <pc:sldMkLst>
          <pc:docMk/>
          <pc:sldMk cId="1933293320" sldId="2234"/>
        </pc:sldMkLst>
      </pc:sldChg>
      <pc:sldChg chg="del">
        <pc:chgData name="Deepa Narayanan" userId="3f3b0362-8bf6-4098-9db5-ae2045a05ee5" providerId="ADAL" clId="{C5D7877A-A6FE-494D-815B-983329D814AD}" dt="2020-12-01T12:46:53.276" v="281" actId="47"/>
        <pc:sldMkLst>
          <pc:docMk/>
          <pc:sldMk cId="59270467" sldId="2235"/>
        </pc:sldMkLst>
      </pc:sldChg>
      <pc:sldChg chg="addSp delSp modSp add">
        <pc:chgData name="Deepa Narayanan" userId="3f3b0362-8bf6-4098-9db5-ae2045a05ee5" providerId="ADAL" clId="{C5D7877A-A6FE-494D-815B-983329D814AD}" dt="2020-12-01T13:02:37.836" v="1013" actId="20577"/>
        <pc:sldMkLst>
          <pc:docMk/>
          <pc:sldMk cId="1070083732" sldId="2236"/>
        </pc:sldMkLst>
        <pc:spChg chg="del mod">
          <ac:chgData name="Deepa Narayanan" userId="3f3b0362-8bf6-4098-9db5-ae2045a05ee5" providerId="ADAL" clId="{C5D7877A-A6FE-494D-815B-983329D814AD}" dt="2020-12-01T12:48:04.638" v="345" actId="478"/>
          <ac:spMkLst>
            <pc:docMk/>
            <pc:sldMk cId="1070083732" sldId="2236"/>
            <ac:spMk id="3" creationId="{0A99C06C-6130-4727-AA61-8DB046F119AC}"/>
          </ac:spMkLst>
        </pc:spChg>
        <pc:spChg chg="add mod">
          <ac:chgData name="Deepa Narayanan" userId="3f3b0362-8bf6-4098-9db5-ae2045a05ee5" providerId="ADAL" clId="{C5D7877A-A6FE-494D-815B-983329D814AD}" dt="2020-12-01T12:59:17.183" v="907" actId="20577"/>
          <ac:spMkLst>
            <pc:docMk/>
            <pc:sldMk cId="1070083732" sldId="2236"/>
            <ac:spMk id="5" creationId="{C15857DD-F6DB-4071-8A15-FB24A17A5A2C}"/>
          </ac:spMkLst>
        </pc:spChg>
        <pc:spChg chg="mod">
          <ac:chgData name="Deepa Narayanan" userId="3f3b0362-8bf6-4098-9db5-ae2045a05ee5" providerId="ADAL" clId="{C5D7877A-A6FE-494D-815B-983329D814AD}" dt="2020-12-01T13:02:37.836" v="1013" actId="20577"/>
          <ac:spMkLst>
            <pc:docMk/>
            <pc:sldMk cId="1070083732" sldId="2236"/>
            <ac:spMk id="39956" creationId="{A5A0E1AA-D2DE-465A-B382-2E0EED58D80B}"/>
          </ac:spMkLst>
        </pc:spChg>
        <pc:graphicFrameChg chg="add mod modGraphic">
          <ac:chgData name="Deepa Narayanan" userId="3f3b0362-8bf6-4098-9db5-ae2045a05ee5" providerId="ADAL" clId="{C5D7877A-A6FE-494D-815B-983329D814AD}" dt="2020-12-01T13:01:07.039" v="919" actId="14100"/>
          <ac:graphicFrameMkLst>
            <pc:docMk/>
            <pc:sldMk cId="1070083732" sldId="2236"/>
            <ac:graphicFrameMk id="4" creationId="{1CBDB298-FD55-43D2-BB53-28D07DEF8ACD}"/>
          </ac:graphicFrameMkLst>
        </pc:graphicFrameChg>
        <pc:graphicFrameChg chg="del mod modGraphic">
          <ac:chgData name="Deepa Narayanan" userId="3f3b0362-8bf6-4098-9db5-ae2045a05ee5" providerId="ADAL" clId="{C5D7877A-A6FE-494D-815B-983329D814AD}" dt="2020-12-01T12:48:00.993" v="343" actId="478"/>
          <ac:graphicFrameMkLst>
            <pc:docMk/>
            <pc:sldMk cId="1070083732" sldId="2236"/>
            <ac:graphicFrameMk id="8" creationId="{64682C49-956F-4F18-88B1-C04355FCFF05}"/>
          </ac:graphicFrameMkLst>
        </pc:graphicFrameChg>
      </pc:sldChg>
      <pc:sldChg chg="del">
        <pc:chgData name="Deepa Narayanan" userId="3f3b0362-8bf6-4098-9db5-ae2045a05ee5" providerId="ADAL" clId="{C5D7877A-A6FE-494D-815B-983329D814AD}" dt="2020-12-01T12:40:57.816" v="1" actId="47"/>
        <pc:sldMkLst>
          <pc:docMk/>
          <pc:sldMk cId="4113579691" sldId="2236"/>
        </pc:sldMkLst>
      </pc:sldChg>
      <pc:sldChg chg="del">
        <pc:chgData name="Deepa Narayanan" userId="3f3b0362-8bf6-4098-9db5-ae2045a05ee5" providerId="ADAL" clId="{C5D7877A-A6FE-494D-815B-983329D814AD}" dt="2020-12-01T12:40:57.816" v="1" actId="47"/>
        <pc:sldMkLst>
          <pc:docMk/>
          <pc:sldMk cId="4292693481" sldId="2237"/>
        </pc:sldMkLst>
      </pc:sldChg>
      <pc:sldChg chg="del">
        <pc:chgData name="Deepa Narayanan" userId="3f3b0362-8bf6-4098-9db5-ae2045a05ee5" providerId="ADAL" clId="{C5D7877A-A6FE-494D-815B-983329D814AD}" dt="2020-12-01T12:40:57.816" v="1" actId="47"/>
        <pc:sldMkLst>
          <pc:docMk/>
          <pc:sldMk cId="4101096686" sldId="2238"/>
        </pc:sldMkLst>
      </pc:sldChg>
      <pc:sldChg chg="del">
        <pc:chgData name="Deepa Narayanan" userId="3f3b0362-8bf6-4098-9db5-ae2045a05ee5" providerId="ADAL" clId="{C5D7877A-A6FE-494D-815B-983329D814AD}" dt="2020-12-01T12:40:57.816" v="1" actId="47"/>
        <pc:sldMkLst>
          <pc:docMk/>
          <pc:sldMk cId="4216715000" sldId="2239"/>
        </pc:sldMkLst>
      </pc:sldChg>
      <pc:sldChg chg="del">
        <pc:chgData name="Deepa Narayanan" userId="3f3b0362-8bf6-4098-9db5-ae2045a05ee5" providerId="ADAL" clId="{C5D7877A-A6FE-494D-815B-983329D814AD}" dt="2020-12-01T12:40:57.816" v="1" actId="47"/>
        <pc:sldMkLst>
          <pc:docMk/>
          <pc:sldMk cId="939702347" sldId="2240"/>
        </pc:sldMkLst>
      </pc:sldChg>
      <pc:sldChg chg="del">
        <pc:chgData name="Deepa Narayanan" userId="3f3b0362-8bf6-4098-9db5-ae2045a05ee5" providerId="ADAL" clId="{C5D7877A-A6FE-494D-815B-983329D814AD}" dt="2020-12-01T12:40:57.816" v="1" actId="47"/>
        <pc:sldMkLst>
          <pc:docMk/>
          <pc:sldMk cId="1848041101" sldId="2241"/>
        </pc:sldMkLst>
      </pc:sldChg>
      <pc:sldChg chg="del">
        <pc:chgData name="Deepa Narayanan" userId="3f3b0362-8bf6-4098-9db5-ae2045a05ee5" providerId="ADAL" clId="{C5D7877A-A6FE-494D-815B-983329D814AD}" dt="2020-12-01T12:40:57.816" v="1" actId="47"/>
        <pc:sldMkLst>
          <pc:docMk/>
          <pc:sldMk cId="387377715" sldId="2242"/>
        </pc:sldMkLst>
      </pc:sldChg>
      <pc:sldMasterChg chg="delSldLayout">
        <pc:chgData name="Deepa Narayanan" userId="3f3b0362-8bf6-4098-9db5-ae2045a05ee5" providerId="ADAL" clId="{C5D7877A-A6FE-494D-815B-983329D814AD}" dt="2020-12-01T12:40:57.816" v="1" actId="47"/>
        <pc:sldMasterMkLst>
          <pc:docMk/>
          <pc:sldMasterMk cId="0" sldId="2147483648"/>
        </pc:sldMasterMkLst>
        <pc:sldLayoutChg chg="del">
          <pc:chgData name="Deepa Narayanan" userId="3f3b0362-8bf6-4098-9db5-ae2045a05ee5" providerId="ADAL" clId="{C5D7877A-A6FE-494D-815B-983329D814AD}" dt="2020-12-01T12:40:57.816" v="1" actId="47"/>
          <pc:sldLayoutMkLst>
            <pc:docMk/>
            <pc:sldMasterMk cId="0" sldId="2147483648"/>
            <pc:sldLayoutMk cId="2919646059" sldId="2147483732"/>
          </pc:sldLayoutMkLst>
        </pc:sldLayoutChg>
        <pc:sldLayoutChg chg="del">
          <pc:chgData name="Deepa Narayanan" userId="3f3b0362-8bf6-4098-9db5-ae2045a05ee5" providerId="ADAL" clId="{C5D7877A-A6FE-494D-815B-983329D814AD}" dt="2020-12-01T12:40:45.794" v="0" actId="47"/>
          <pc:sldLayoutMkLst>
            <pc:docMk/>
            <pc:sldMasterMk cId="0" sldId="2147483648"/>
            <pc:sldLayoutMk cId="3342662217" sldId="2147483781"/>
          </pc:sldLayoutMkLst>
        </pc:sldLayoutChg>
      </pc:sldMasterChg>
      <pc:sldMasterChg chg="del delSldLayout">
        <pc:chgData name="Deepa Narayanan" userId="3f3b0362-8bf6-4098-9db5-ae2045a05ee5" providerId="ADAL" clId="{C5D7877A-A6FE-494D-815B-983329D814AD}" dt="2020-12-01T12:40:57.816" v="1" actId="47"/>
        <pc:sldMasterMkLst>
          <pc:docMk/>
          <pc:sldMasterMk cId="835409524" sldId="2147483782"/>
        </pc:sldMasterMkLst>
        <pc:sldLayoutChg chg="del">
          <pc:chgData name="Deepa Narayanan" userId="3f3b0362-8bf6-4098-9db5-ae2045a05ee5" providerId="ADAL" clId="{C5D7877A-A6FE-494D-815B-983329D814AD}" dt="2020-12-01T12:40:57.816" v="1" actId="47"/>
          <pc:sldLayoutMkLst>
            <pc:docMk/>
            <pc:sldMasterMk cId="835409524" sldId="2147483782"/>
            <pc:sldLayoutMk cId="110403110" sldId="2147483783"/>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4035208987" sldId="2147483784"/>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4105985362" sldId="2147483785"/>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1697248469" sldId="2147483786"/>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3187650381" sldId="2147483787"/>
          </pc:sldLayoutMkLst>
        </pc:sldLayoutChg>
        <pc:sldLayoutChg chg="del">
          <pc:chgData name="Deepa Narayanan" userId="3f3b0362-8bf6-4098-9db5-ae2045a05ee5" providerId="ADAL" clId="{C5D7877A-A6FE-494D-815B-983329D814AD}" dt="2020-12-01T12:40:57.816" v="1" actId="47"/>
          <pc:sldLayoutMkLst>
            <pc:docMk/>
            <pc:sldMasterMk cId="835409524" sldId="2147483782"/>
            <pc:sldLayoutMk cId="2098396282" sldId="2147483788"/>
          </pc:sldLayoutMkLst>
        </pc:sldLayoutChg>
      </pc:sldMasterChg>
      <pc:sldMasterChg chg="del delSldLayout">
        <pc:chgData name="Deepa Narayanan" userId="3f3b0362-8bf6-4098-9db5-ae2045a05ee5" providerId="ADAL" clId="{C5D7877A-A6FE-494D-815B-983329D814AD}" dt="2020-12-01T12:40:57.816" v="1" actId="47"/>
        <pc:sldMasterMkLst>
          <pc:docMk/>
          <pc:sldMasterMk cId="3883525610" sldId="2147483789"/>
        </pc:sldMasterMkLst>
        <pc:sldLayoutChg chg="del">
          <pc:chgData name="Deepa Narayanan" userId="3f3b0362-8bf6-4098-9db5-ae2045a05ee5" providerId="ADAL" clId="{C5D7877A-A6FE-494D-815B-983329D814AD}" dt="2020-12-01T12:40:57.816" v="1" actId="47"/>
          <pc:sldLayoutMkLst>
            <pc:docMk/>
            <pc:sldMasterMk cId="3883525610" sldId="2147483789"/>
            <pc:sldLayoutMk cId="3438444013" sldId="2147483790"/>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1145682759" sldId="2147483791"/>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4230488723" sldId="2147483792"/>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2828826840" sldId="2147483793"/>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530335698" sldId="2147483794"/>
          </pc:sldLayoutMkLst>
        </pc:sldLayoutChg>
        <pc:sldLayoutChg chg="del">
          <pc:chgData name="Deepa Narayanan" userId="3f3b0362-8bf6-4098-9db5-ae2045a05ee5" providerId="ADAL" clId="{C5D7877A-A6FE-494D-815B-983329D814AD}" dt="2020-12-01T12:40:57.816" v="1" actId="47"/>
          <pc:sldLayoutMkLst>
            <pc:docMk/>
            <pc:sldMasterMk cId="3883525610" sldId="2147483789"/>
            <pc:sldLayoutMk cId="45800142" sldId="2147483795"/>
          </pc:sldLayoutMkLst>
        </pc:sldLayoutChg>
      </pc:sldMasterChg>
      <pc:sldMasterChg chg="del delSldLayout">
        <pc:chgData name="Deepa Narayanan" userId="3f3b0362-8bf6-4098-9db5-ae2045a05ee5" providerId="ADAL" clId="{C5D7877A-A6FE-494D-815B-983329D814AD}" dt="2020-12-01T12:40:57.816" v="1" actId="47"/>
        <pc:sldMasterMkLst>
          <pc:docMk/>
          <pc:sldMasterMk cId="2903934117" sldId="2147483796"/>
        </pc:sldMasterMkLst>
        <pc:sldLayoutChg chg="del">
          <pc:chgData name="Deepa Narayanan" userId="3f3b0362-8bf6-4098-9db5-ae2045a05ee5" providerId="ADAL" clId="{C5D7877A-A6FE-494D-815B-983329D814AD}" dt="2020-12-01T12:40:57.816" v="1" actId="47"/>
          <pc:sldLayoutMkLst>
            <pc:docMk/>
            <pc:sldMasterMk cId="2903934117" sldId="2147483796"/>
            <pc:sldLayoutMk cId="4275108658" sldId="2147483797"/>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3453995856" sldId="2147483798"/>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1749978365" sldId="2147483799"/>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925540150" sldId="2147483800"/>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2503670793" sldId="2147483801"/>
          </pc:sldLayoutMkLst>
        </pc:sldLayoutChg>
        <pc:sldLayoutChg chg="del">
          <pc:chgData name="Deepa Narayanan" userId="3f3b0362-8bf6-4098-9db5-ae2045a05ee5" providerId="ADAL" clId="{C5D7877A-A6FE-494D-815B-983329D814AD}" dt="2020-12-01T12:40:57.816" v="1" actId="47"/>
          <pc:sldLayoutMkLst>
            <pc:docMk/>
            <pc:sldMasterMk cId="2903934117" sldId="2147483796"/>
            <pc:sldLayoutMk cId="2015383804" sldId="2147483802"/>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3850443" y="0"/>
            <a:ext cx="2945659" cy="493633"/>
          </a:xfrm>
          <a:prstGeom prst="rect">
            <a:avLst/>
          </a:prstGeom>
        </p:spPr>
        <p:txBody>
          <a:bodyPr vert="horz" lIns="96661" tIns="48331" rIns="96661" bIns="48331" rtlCol="0"/>
          <a:lstStyle>
            <a:lvl1pPr algn="r">
              <a:defRPr sz="1300"/>
            </a:lvl1pPr>
          </a:lstStyle>
          <a:p>
            <a:fld id="{36570E06-5B08-40D3-B513-DBE7C834D48B}" type="datetimeFigureOut">
              <a:rPr lang="en-US" smtClean="0"/>
              <a:pPr/>
              <a:t>1/24/2021</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317"/>
            <a:ext cx="2945659" cy="493633"/>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7317"/>
            <a:ext cx="2945659" cy="493633"/>
          </a:xfrm>
          <a:prstGeom prst="rect">
            <a:avLst/>
          </a:prstGeom>
        </p:spPr>
        <p:txBody>
          <a:bodyPr vert="horz" lIns="96661" tIns="48331" rIns="96661" bIns="48331" rtlCol="0" anchor="b"/>
          <a:lstStyle>
            <a:lvl1pPr algn="r">
              <a:defRPr sz="1300"/>
            </a:lvl1pPr>
          </a:lstStyle>
          <a:p>
            <a:fld id="{7E1C5005-E71D-45C9-9346-68E279EF4822}" type="slidenum">
              <a:rPr lang="en-US" smtClean="0"/>
              <a:pPr/>
              <a:t>‹#›</a:t>
            </a:fld>
            <a:endParaRPr lang="en-US"/>
          </a:p>
        </p:txBody>
      </p:sp>
    </p:spTree>
    <p:extLst>
      <p:ext uri="{BB962C8B-B14F-4D97-AF65-F5344CB8AC3E}">
        <p14:creationId xmlns:p14="http://schemas.microsoft.com/office/powerpoint/2010/main" val="160974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IN" dirty="0"/>
              <a:t>Prevention cots= QA WC Salary+ Training Cost+ External Certification (IMS)+ Quality checking Equipment's </a:t>
            </a:r>
          </a:p>
          <a:p>
            <a:pPr marL="228600" indent="-228600">
              <a:buAutoNum type="alphaUcPeriod"/>
            </a:pPr>
            <a:r>
              <a:rPr lang="en-IN" dirty="0"/>
              <a:t>Appraisal Cost= </a:t>
            </a:r>
            <a:r>
              <a:rPr lang="en-US" dirty="0"/>
              <a:t>Wages &amp; Allowances of QA inspectors (IQC)+</a:t>
            </a:r>
            <a:r>
              <a:rPr lang="en-US" sz="1200" b="0" i="0" u="none" strike="noStrike" kern="1200" dirty="0">
                <a:solidFill>
                  <a:schemeClr val="tx1"/>
                </a:solidFill>
                <a:effectLst/>
                <a:latin typeface="+mn-lt"/>
                <a:ea typeface="+mn-ea"/>
                <a:cs typeface="+mn-cs"/>
              </a:rPr>
              <a:t>Third party testing / External lab testing</a:t>
            </a:r>
            <a:r>
              <a:rPr lang="en-US" dirty="0"/>
              <a:t> + </a:t>
            </a:r>
            <a:r>
              <a:rPr lang="en-IN" sz="1200" b="0" i="0" u="none" strike="noStrike" kern="1200" dirty="0">
                <a:solidFill>
                  <a:schemeClr val="tx1"/>
                </a:solidFill>
                <a:effectLst/>
                <a:latin typeface="+mn-lt"/>
                <a:ea typeface="+mn-ea"/>
                <a:cs typeface="+mn-cs"/>
              </a:rPr>
              <a:t>Third Party inspection</a:t>
            </a:r>
            <a:r>
              <a:rPr lang="en-IN" dirty="0"/>
              <a:t> at source+ </a:t>
            </a:r>
            <a:r>
              <a:rPr lang="en-US" sz="1200" b="0" i="0" u="none" strike="noStrike" kern="1200" dirty="0">
                <a:solidFill>
                  <a:schemeClr val="tx1"/>
                </a:solidFill>
                <a:effectLst/>
                <a:latin typeface="+mn-lt"/>
                <a:ea typeface="+mn-ea"/>
                <a:cs typeface="+mn-cs"/>
              </a:rPr>
              <a:t>Repairs and Maintenance of Quality Equipment</a:t>
            </a:r>
            <a:r>
              <a:rPr lang="en-US" dirty="0"/>
              <a:t> +</a:t>
            </a:r>
            <a:r>
              <a:rPr lang="en-US" sz="1200" b="0" i="0" u="none" strike="noStrike" kern="1200" dirty="0">
                <a:solidFill>
                  <a:schemeClr val="tx1"/>
                </a:solidFill>
                <a:effectLst/>
                <a:latin typeface="+mn-lt"/>
                <a:ea typeface="+mn-ea"/>
                <a:cs typeface="+mn-cs"/>
              </a:rPr>
              <a:t>Cost of power used for Quality product testing equipment's +Customer visit/ Quality team travel charges</a:t>
            </a:r>
            <a:r>
              <a:rPr lang="en-US" dirty="0"/>
              <a:t> </a:t>
            </a:r>
          </a:p>
          <a:p>
            <a:pPr marL="228600" indent="-228600">
              <a:buAutoNum type="alphaUcPeriod"/>
            </a:pPr>
            <a:r>
              <a:rPr lang="en-US" dirty="0"/>
              <a:t>Internal Failure Cost : </a:t>
            </a:r>
            <a:r>
              <a:rPr lang="en-US" sz="1200" b="0" i="0" u="none" strike="noStrike" kern="1200" dirty="0">
                <a:solidFill>
                  <a:schemeClr val="tx1"/>
                </a:solidFill>
                <a:effectLst/>
                <a:latin typeface="+mn-lt"/>
                <a:ea typeface="+mn-ea"/>
                <a:cs typeface="+mn-cs"/>
              </a:rPr>
              <a:t> Material Scrap / wastage generated due to rejections + Rework cost (Total Man hours in a month*Manpower rate )+ </a:t>
            </a:r>
            <a:r>
              <a:rPr lang="en-IN" sz="1200" b="0" i="0" u="none" strike="noStrike" kern="1200" dirty="0">
                <a:solidFill>
                  <a:schemeClr val="tx1"/>
                </a:solidFill>
                <a:effectLst/>
                <a:latin typeface="+mn-lt"/>
                <a:ea typeface="+mn-ea"/>
                <a:cs typeface="+mn-cs"/>
              </a:rPr>
              <a:t>Inventory carrying interest cost</a:t>
            </a:r>
            <a:r>
              <a:rPr lang="en-IN" dirty="0"/>
              <a:t> for Quality </a:t>
            </a:r>
            <a:endParaRPr lang="en-US" dirty="0"/>
          </a:p>
          <a:p>
            <a:pPr marL="228600" indent="-228600">
              <a:buAutoNum type="alphaUcPeriod"/>
            </a:pPr>
            <a:r>
              <a:rPr lang="en-US" dirty="0"/>
              <a:t>External Failure Cost  </a:t>
            </a:r>
          </a:p>
          <a:p>
            <a:pPr marL="228600" indent="-228600">
              <a:buAutoNum type="alphaUcPeriod"/>
            </a:pPr>
            <a:endParaRPr lang="en-US" dirty="0"/>
          </a:p>
          <a:p>
            <a:pPr marL="228600" indent="-228600">
              <a:buAutoNum type="alphaUcPeriod"/>
            </a:pPr>
            <a:r>
              <a:rPr lang="en-US" dirty="0"/>
              <a:t>% COPQ= C+D/Sales </a:t>
            </a:r>
          </a:p>
          <a:p>
            <a:pPr marL="228600" indent="-228600">
              <a:buAutoNum type="alphaUcPeriod"/>
            </a:pPr>
            <a:r>
              <a:rPr lang="en-US" dirty="0"/>
              <a:t>% Gross COQ= A+B+C+D/Sales </a:t>
            </a:r>
          </a:p>
          <a:p>
            <a:pPr marL="228600" indent="-228600">
              <a:buAutoNum type="alphaUcPeriod"/>
            </a:pPr>
            <a:r>
              <a:rPr lang="en-US" dirty="0"/>
              <a:t>% Net COQ=(A+B+C+D)-Recovery /Sales</a:t>
            </a:r>
            <a:endParaRPr lang="en-IN" dirty="0"/>
          </a:p>
          <a:p>
            <a:endParaRPr lang="en-IN" dirty="0"/>
          </a:p>
        </p:txBody>
      </p:sp>
      <p:sp>
        <p:nvSpPr>
          <p:cNvPr id="4" name="Slide Number Placeholder 3"/>
          <p:cNvSpPr>
            <a:spLocks noGrp="1"/>
          </p:cNvSpPr>
          <p:nvPr>
            <p:ph type="sldNum" sz="quarter" idx="10"/>
          </p:nvPr>
        </p:nvSpPr>
        <p:spPr/>
        <p:txBody>
          <a:bodyPr/>
          <a:lstStyle/>
          <a:p>
            <a:fld id="{7E1C5005-E71D-45C9-9346-68E279EF4822}" type="slidenum">
              <a:rPr lang="en-US" smtClean="0"/>
              <a:pPr/>
              <a:t>1</a:t>
            </a:fld>
            <a:endParaRPr lang="en-US"/>
          </a:p>
        </p:txBody>
      </p:sp>
    </p:spTree>
    <p:extLst>
      <p:ext uri="{BB962C8B-B14F-4D97-AF65-F5344CB8AC3E}">
        <p14:creationId xmlns:p14="http://schemas.microsoft.com/office/powerpoint/2010/main" val="103197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IN" dirty="0"/>
              <a:t>Prevention cots= QA WC Salary+ Training Cost+ External Certification (IMS)+ Quality checking Equipment's </a:t>
            </a:r>
          </a:p>
          <a:p>
            <a:pPr marL="228600" indent="-228600">
              <a:buAutoNum type="alphaUcPeriod"/>
            </a:pPr>
            <a:r>
              <a:rPr lang="en-IN" dirty="0"/>
              <a:t>Appraisal Cost= </a:t>
            </a:r>
            <a:r>
              <a:rPr lang="en-US" dirty="0"/>
              <a:t>Wages &amp; Allowances of QA inspectors (IQC)+</a:t>
            </a:r>
            <a:r>
              <a:rPr lang="en-US" sz="1200" b="0" i="0" u="none" strike="noStrike" kern="1200" dirty="0">
                <a:solidFill>
                  <a:schemeClr val="tx1"/>
                </a:solidFill>
                <a:effectLst/>
                <a:latin typeface="+mn-lt"/>
                <a:ea typeface="+mn-ea"/>
                <a:cs typeface="+mn-cs"/>
              </a:rPr>
              <a:t>Third party testing / External lab testing</a:t>
            </a:r>
            <a:r>
              <a:rPr lang="en-US" dirty="0"/>
              <a:t> + </a:t>
            </a:r>
            <a:r>
              <a:rPr lang="en-IN" sz="1200" b="0" i="0" u="none" strike="noStrike" kern="1200" dirty="0">
                <a:solidFill>
                  <a:schemeClr val="tx1"/>
                </a:solidFill>
                <a:effectLst/>
                <a:latin typeface="+mn-lt"/>
                <a:ea typeface="+mn-ea"/>
                <a:cs typeface="+mn-cs"/>
              </a:rPr>
              <a:t>Third Party inspection</a:t>
            </a:r>
            <a:r>
              <a:rPr lang="en-IN" dirty="0"/>
              <a:t> at source+ </a:t>
            </a:r>
            <a:r>
              <a:rPr lang="en-US" sz="1200" b="0" i="0" u="none" strike="noStrike" kern="1200" dirty="0">
                <a:solidFill>
                  <a:schemeClr val="tx1"/>
                </a:solidFill>
                <a:effectLst/>
                <a:latin typeface="+mn-lt"/>
                <a:ea typeface="+mn-ea"/>
                <a:cs typeface="+mn-cs"/>
              </a:rPr>
              <a:t>Repairs and Maintenance of Quality Equipment</a:t>
            </a:r>
            <a:r>
              <a:rPr lang="en-US" dirty="0"/>
              <a:t> +</a:t>
            </a:r>
            <a:r>
              <a:rPr lang="en-US" sz="1200" b="0" i="0" u="none" strike="noStrike" kern="1200" dirty="0">
                <a:solidFill>
                  <a:schemeClr val="tx1"/>
                </a:solidFill>
                <a:effectLst/>
                <a:latin typeface="+mn-lt"/>
                <a:ea typeface="+mn-ea"/>
                <a:cs typeface="+mn-cs"/>
              </a:rPr>
              <a:t>Cost of power used for Quality product testing equipment's +Customer visit/ Quality team travel charges</a:t>
            </a:r>
            <a:r>
              <a:rPr lang="en-US" dirty="0"/>
              <a:t> </a:t>
            </a:r>
          </a:p>
          <a:p>
            <a:pPr marL="228600" indent="-228600">
              <a:buAutoNum type="alphaUcPeriod"/>
            </a:pPr>
            <a:r>
              <a:rPr lang="en-US" dirty="0"/>
              <a:t>Internal Failure Cost : </a:t>
            </a:r>
            <a:r>
              <a:rPr lang="en-US" sz="1200" b="0" i="0" u="none" strike="noStrike" kern="1200" dirty="0">
                <a:solidFill>
                  <a:schemeClr val="tx1"/>
                </a:solidFill>
                <a:effectLst/>
                <a:latin typeface="+mn-lt"/>
                <a:ea typeface="+mn-ea"/>
                <a:cs typeface="+mn-cs"/>
              </a:rPr>
              <a:t> Material Scrap / wastage generated due to rejections + Rework cost (Total Man hours in a month*Manpower rate )+ </a:t>
            </a:r>
            <a:r>
              <a:rPr lang="en-IN" sz="1200" b="0" i="0" u="none" strike="noStrike" kern="1200" dirty="0">
                <a:solidFill>
                  <a:schemeClr val="tx1"/>
                </a:solidFill>
                <a:effectLst/>
                <a:latin typeface="+mn-lt"/>
                <a:ea typeface="+mn-ea"/>
                <a:cs typeface="+mn-cs"/>
              </a:rPr>
              <a:t>Inventory carrying interest cost</a:t>
            </a:r>
            <a:r>
              <a:rPr lang="en-IN" dirty="0"/>
              <a:t> for Quality </a:t>
            </a:r>
            <a:endParaRPr lang="en-US" dirty="0"/>
          </a:p>
          <a:p>
            <a:pPr marL="228600" indent="-228600">
              <a:buAutoNum type="alphaUcPeriod"/>
            </a:pPr>
            <a:r>
              <a:rPr lang="en-US" dirty="0"/>
              <a:t>External Failure Cost  </a:t>
            </a:r>
          </a:p>
          <a:p>
            <a:pPr marL="228600" indent="-228600">
              <a:buAutoNum type="alphaUcPeriod"/>
            </a:pPr>
            <a:endParaRPr lang="en-US" dirty="0"/>
          </a:p>
          <a:p>
            <a:pPr marL="228600" indent="-228600">
              <a:buAutoNum type="alphaUcPeriod"/>
            </a:pPr>
            <a:r>
              <a:rPr lang="en-US" dirty="0"/>
              <a:t>% COPQ= C+D/Sales </a:t>
            </a:r>
          </a:p>
          <a:p>
            <a:pPr marL="228600" indent="-228600">
              <a:buAutoNum type="alphaUcPeriod"/>
            </a:pPr>
            <a:r>
              <a:rPr lang="en-US" dirty="0"/>
              <a:t>% Gross COQ= A+B+C+D/Sales </a:t>
            </a:r>
          </a:p>
          <a:p>
            <a:pPr marL="228600" indent="-228600">
              <a:buAutoNum type="alphaUcPeriod"/>
            </a:pPr>
            <a:r>
              <a:rPr lang="en-US" dirty="0"/>
              <a:t>% Net COQ=(A+B+C+D)-Recovery /Sales</a:t>
            </a:r>
            <a:endParaRPr lang="en-IN" dirty="0"/>
          </a:p>
          <a:p>
            <a:endParaRPr lang="en-IN" dirty="0"/>
          </a:p>
        </p:txBody>
      </p:sp>
      <p:sp>
        <p:nvSpPr>
          <p:cNvPr id="4" name="Slide Number Placeholder 3"/>
          <p:cNvSpPr>
            <a:spLocks noGrp="1"/>
          </p:cNvSpPr>
          <p:nvPr>
            <p:ph type="sldNum" sz="quarter" idx="10"/>
          </p:nvPr>
        </p:nvSpPr>
        <p:spPr/>
        <p:txBody>
          <a:bodyPr/>
          <a:lstStyle/>
          <a:p>
            <a:fld id="{7E1C5005-E71D-45C9-9346-68E279EF4822}" type="slidenum">
              <a:rPr lang="en-US" smtClean="0"/>
              <a:pPr/>
              <a:t>2</a:t>
            </a:fld>
            <a:endParaRPr lang="en-US"/>
          </a:p>
        </p:txBody>
      </p:sp>
    </p:spTree>
    <p:extLst>
      <p:ext uri="{BB962C8B-B14F-4D97-AF65-F5344CB8AC3E}">
        <p14:creationId xmlns:p14="http://schemas.microsoft.com/office/powerpoint/2010/main" val="10319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Master" Target="../slideMasters/slideMaster5.xml"/><Relationship Id="rId1" Type="http://schemas.openxmlformats.org/officeDocument/2006/relationships/tags" Target="../tags/tag11.xml"/><Relationship Id="rId4" Type="http://schemas.openxmlformats.org/officeDocument/2006/relationships/image" Target="../media/image17.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19.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image" Target="../media/image14.emf"/><Relationship Id="rId4" Type="http://schemas.openxmlformats.org/officeDocument/2006/relationships/oleObject" Target="../embeddings/oleObject6.bin"/></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8.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9.xml"/><Relationship Id="rId1" Type="http://schemas.openxmlformats.org/officeDocument/2006/relationships/vmlDrawing" Target="../drawings/vmlDrawing10.vml"/><Relationship Id="rId5" Type="http://schemas.openxmlformats.org/officeDocument/2006/relationships/image" Target="../media/image20.emf"/><Relationship Id="rId4" Type="http://schemas.openxmlformats.org/officeDocument/2006/relationships/oleObject" Target="../embeddings/oleObject10.bin"/></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Master" Target="../slideMasters/slideMaster8.xml"/><Relationship Id="rId1" Type="http://schemas.openxmlformats.org/officeDocument/2006/relationships/tags" Target="../tags/tag24.xml"/><Relationship Id="rId4" Type="http://schemas.openxmlformats.org/officeDocument/2006/relationships/image" Target="../media/image17.emf"/></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8.xml"/><Relationship Id="rId7" Type="http://schemas.openxmlformats.org/officeDocument/2006/relationships/image" Target="../media/image19.emf"/><Relationship Id="rId2" Type="http://schemas.openxmlformats.org/officeDocument/2006/relationships/tags" Target="../tags/tag25.xml"/><Relationship Id="rId1" Type="http://schemas.openxmlformats.org/officeDocument/2006/relationships/vmlDrawing" Target="../drawings/vmlDrawing12.vml"/><Relationship Id="rId6" Type="http://schemas.openxmlformats.org/officeDocument/2006/relationships/image" Target="../media/image18.emf"/><Relationship Id="rId5" Type="http://schemas.openxmlformats.org/officeDocument/2006/relationships/image" Target="../media/image14.emf"/><Relationship Id="rId4" Type="http://schemas.openxmlformats.org/officeDocument/2006/relationships/oleObject" Target="../embeddings/oleObject12.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CCCD5D-AF09-4168-9110-E6B5E7F008B3}"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CCD5D-AF09-4168-9110-E6B5E7F008B3}"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CCD5D-AF09-4168-9110-E6B5E7F008B3}"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87A0A3-887B-417D-B47D-9BE01FA4A968}"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355B4-1184-45F5-B782-5C76B05E9DF9}" type="slidenum">
              <a:rPr lang="en-US" smtClean="0"/>
              <a:pPr/>
              <a:t>‹#›</a:t>
            </a:fld>
            <a:endParaRPr lang="en-US"/>
          </a:p>
        </p:txBody>
      </p:sp>
      <p:sp>
        <p:nvSpPr>
          <p:cNvPr id="8" name="Pentagon 7"/>
          <p:cNvSpPr/>
          <p:nvPr userDrawn="1"/>
        </p:nvSpPr>
        <p:spPr>
          <a:xfrm>
            <a:off x="0" y="0"/>
            <a:ext cx="7315200" cy="685800"/>
          </a:xfrm>
          <a:prstGeom prst="homePlate">
            <a:avLst/>
          </a:prstGeom>
          <a:solidFill>
            <a:srgbClr val="0855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7404542" y="86380"/>
            <a:ext cx="1649811" cy="492443"/>
          </a:xfrm>
          <a:prstGeom prst="rect">
            <a:avLst/>
          </a:prstGeom>
        </p:spPr>
        <p:txBody>
          <a:bodyPr wrap="none">
            <a:spAutoFit/>
          </a:bodyPr>
          <a:lstStyle/>
          <a:p>
            <a:pPr algn="r"/>
            <a:r>
              <a:rPr lang="en-US" sz="2600" b="1" kern="1200" baseline="0" dirty="0">
                <a:solidFill>
                  <a:srgbClr val="08558C"/>
                </a:solidFill>
                <a:latin typeface="Swiss 721 SWA" pitchFamily="34" charset="0"/>
                <a:ea typeface="Segoe UI Symbol" pitchFamily="34" charset="0"/>
                <a:cs typeface="Shonar Bangla" pitchFamily="34" charset="0"/>
              </a:rPr>
              <a:t>Crompton</a:t>
            </a:r>
            <a:endParaRPr lang="en-US" sz="2600" b="1" dirty="0">
              <a:solidFill>
                <a:srgbClr val="08558C"/>
              </a:solidFill>
              <a:latin typeface="Swiss 721 SWA" pitchFamily="34" charset="0"/>
              <a:ea typeface="Segoe UI Symbol" pitchFamily="34" charset="0"/>
              <a:cs typeface="Shonar Bangl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3" descr="PPT_slide1.jpg"/>
          <p:cNvPicPr>
            <a:picLocks noChangeAspect="1"/>
          </p:cNvPicPr>
          <p:nvPr userDrawn="1"/>
        </p:nvPicPr>
        <p:blipFill>
          <a:blip r:embed="rId2" cstate="print"/>
          <a:srcRect/>
          <a:stretch>
            <a:fillRect/>
          </a:stretch>
        </p:blipFill>
        <p:spPr bwMode="auto">
          <a:xfrm>
            <a:off x="6400800" y="4114800"/>
            <a:ext cx="2438400" cy="609600"/>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4"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193DFAF4-90FB-4B9F-8B12-A95FC665BAEF}"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875094C3-1266-4EFD-9008-2DBADE5769C5}"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194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57C6BDA6-4235-4AC2-9EE2-DCAF3ECA466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994C1A6D-DCE2-44B5-9DF2-257A223FFC6B}"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8"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A13B0188-D903-478B-8894-328E62EA24B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4"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681FA124-B1A7-4DDA-B41B-33BADFB1326F}"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3"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23C5253C-E691-4F5E-910A-0C2EDC02943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CCCD5D-AF09-4168-9110-E6B5E7F008B3}"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C7EDF245-9AD9-452D-8563-AE953BEDE4C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2A339E96-D931-4F3B-82E3-59A23FFEB61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E9DDC648-D72E-42BC-8167-7376482CA00C}"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solidFill>
                  <a:prstClr val="black"/>
                </a:solidFill>
                <a:latin typeface="+mn-lt"/>
                <a:ea typeface="+mn-ea"/>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solidFill>
                  <a:prstClr val="black"/>
                </a:solidFill>
                <a:latin typeface="+mn-lt"/>
                <a:ea typeface="+mn-ea"/>
                <a:cs typeface="+mn-cs"/>
              </a:defRPr>
            </a:lvl1pPr>
          </a:lstStyle>
          <a:p>
            <a:pPr>
              <a:defRPr/>
            </a:pPr>
            <a:fld id="{4A35804B-E1DC-468E-8022-2DA43072707A}"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extBox 1"/>
          <p:cNvSpPr txBox="1"/>
          <p:nvPr userDrawn="1"/>
        </p:nvSpPr>
        <p:spPr>
          <a:xfrm>
            <a:off x="1998663" y="2994025"/>
            <a:ext cx="5132387" cy="831850"/>
          </a:xfrm>
          <a:prstGeom prst="rect">
            <a:avLst/>
          </a:prstGeom>
          <a:noFill/>
        </p:spPr>
        <p:txBody>
          <a:bodyPr>
            <a:spAutoFit/>
          </a:bodyPr>
          <a:lstStyle/>
          <a:p>
            <a:pPr algn="ctr">
              <a:defRPr/>
            </a:pPr>
            <a:r>
              <a:rPr lang="en-US" sz="4800" b="1" dirty="0">
                <a:solidFill>
                  <a:prstClr val="white">
                    <a:lumMod val="65000"/>
                  </a:prstClr>
                </a:solidFill>
                <a:latin typeface="Arial"/>
                <a:cs typeface="Arial"/>
              </a:rPr>
              <a:t>Thank You</a:t>
            </a:r>
          </a:p>
        </p:txBody>
      </p:sp>
      <p:pic>
        <p:nvPicPr>
          <p:cNvPr id="3" name="Picture 1" descr="big1.jpg"/>
          <p:cNvPicPr>
            <a:picLocks noChangeAspect="1"/>
          </p:cNvPicPr>
          <p:nvPr userDrawn="1"/>
        </p:nvPicPr>
        <p:blipFill>
          <a:blip r:embed="rId2" cstate="print"/>
          <a:srcRect/>
          <a:stretch>
            <a:fillRect/>
          </a:stretch>
        </p:blipFill>
        <p:spPr bwMode="auto">
          <a:xfrm>
            <a:off x="1588" y="0"/>
            <a:ext cx="9142412" cy="866775"/>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273050"/>
          </a:xfrm>
        </p:spPr>
        <p:txBody>
          <a:bodyPr/>
          <a:lstStyle>
            <a:lvl1pPr>
              <a:defRPr/>
            </a:lvl1pPr>
          </a:lstStyle>
          <a:p>
            <a:pPr>
              <a:defRPr/>
            </a:pPr>
            <a:fld id="{AA106450-842A-400D-B14A-FEEBF8FBC858}" type="datetimeFigureOut">
              <a:rPr lang="en-US"/>
              <a:pPr>
                <a:defRPr/>
              </a:pPr>
              <a:t>1/24/2021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7D001C-D996-422A-A21B-4B8D6411967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5" name="Picture 6" descr="F101177~Success-Lighthouse-Posters.jpg"/>
          <p:cNvPicPr>
            <a:picLocks noChangeAspect="1"/>
          </p:cNvPicPr>
          <p:nvPr userDrawn="1"/>
        </p:nvPicPr>
        <p:blipFill>
          <a:blip r:embed="rId2" cstate="print"/>
          <a:srcRect/>
          <a:stretch>
            <a:fillRect/>
          </a:stretch>
        </p:blipFill>
        <p:spPr bwMode="auto">
          <a:xfrm>
            <a:off x="0" y="4953000"/>
            <a:ext cx="2209800" cy="1905000"/>
          </a:xfrm>
          <a:prstGeom prst="rect">
            <a:avLst/>
          </a:prstGeom>
          <a:noFill/>
          <a:ln w="9525">
            <a:noFill/>
            <a:miter lim="800000"/>
            <a:headEnd/>
            <a:tailEnd/>
          </a:ln>
        </p:spPr>
      </p:pic>
      <p:pic>
        <p:nvPicPr>
          <p:cNvPr id="6" name="Picture 7" descr="F101500~Passion-Golf-Posters.jpg"/>
          <p:cNvPicPr>
            <a:picLocks noChangeAspect="1"/>
          </p:cNvPicPr>
          <p:nvPr userDrawn="1"/>
        </p:nvPicPr>
        <p:blipFill>
          <a:blip r:embed="rId3" cstate="print"/>
          <a:srcRect/>
          <a:stretch>
            <a:fillRect/>
          </a:stretch>
        </p:blipFill>
        <p:spPr bwMode="auto">
          <a:xfrm>
            <a:off x="2209800" y="4953000"/>
            <a:ext cx="2286000" cy="1905000"/>
          </a:xfrm>
          <a:prstGeom prst="rect">
            <a:avLst/>
          </a:prstGeom>
          <a:noFill/>
          <a:ln w="9525">
            <a:noFill/>
            <a:miter lim="800000"/>
            <a:headEnd/>
            <a:tailEnd/>
          </a:ln>
        </p:spPr>
      </p:pic>
      <p:pic>
        <p:nvPicPr>
          <p:cNvPr id="7" name="Picture 8" descr="CourageSoccer.jpg"/>
          <p:cNvPicPr>
            <a:picLocks noChangeAspect="1"/>
          </p:cNvPicPr>
          <p:nvPr userDrawn="1"/>
        </p:nvPicPr>
        <p:blipFill>
          <a:blip r:embed="rId4" cstate="print"/>
          <a:srcRect/>
          <a:stretch>
            <a:fillRect/>
          </a:stretch>
        </p:blipFill>
        <p:spPr bwMode="auto">
          <a:xfrm>
            <a:off x="4495800" y="4953000"/>
            <a:ext cx="2286000" cy="1905000"/>
          </a:xfrm>
          <a:prstGeom prst="rect">
            <a:avLst/>
          </a:prstGeom>
          <a:noFill/>
          <a:ln w="9525">
            <a:noFill/>
            <a:miter lim="800000"/>
            <a:headEnd/>
            <a:tailEnd/>
          </a:ln>
        </p:spPr>
      </p:pic>
      <p:pic>
        <p:nvPicPr>
          <p:cNvPr id="8" name="Picture 9" descr="F101797~Winning-Irish-Links-Posters.jpg"/>
          <p:cNvPicPr>
            <a:picLocks noChangeAspect="1"/>
          </p:cNvPicPr>
          <p:nvPr userDrawn="1"/>
        </p:nvPicPr>
        <p:blipFill>
          <a:blip r:embed="rId5" cstate="print"/>
          <a:srcRect/>
          <a:stretch>
            <a:fillRect/>
          </a:stretch>
        </p:blipFill>
        <p:spPr bwMode="auto">
          <a:xfrm>
            <a:off x="6732588" y="4953000"/>
            <a:ext cx="2411412" cy="1905000"/>
          </a:xfrm>
          <a:prstGeom prst="rect">
            <a:avLst/>
          </a:prstGeom>
          <a:noFill/>
          <a:ln w="9525">
            <a:noFill/>
            <a:miter lim="800000"/>
            <a:headEnd/>
            <a:tailEnd/>
          </a:ln>
        </p:spPr>
      </p:pic>
      <p:pic>
        <p:nvPicPr>
          <p:cNvPr id="9" name="Picture 10" descr="Teamwork-Rowers-Posters.jpg"/>
          <p:cNvPicPr>
            <a:picLocks noChangeAspect="1"/>
          </p:cNvPicPr>
          <p:nvPr userDrawn="1"/>
        </p:nvPicPr>
        <p:blipFill>
          <a:blip r:embed="rId6" cstate="print"/>
          <a:srcRect/>
          <a:stretch>
            <a:fillRect/>
          </a:stretch>
        </p:blipFill>
        <p:spPr bwMode="auto">
          <a:xfrm>
            <a:off x="2362200" y="0"/>
            <a:ext cx="2344738" cy="1905000"/>
          </a:xfrm>
          <a:prstGeom prst="rect">
            <a:avLst/>
          </a:prstGeom>
          <a:noFill/>
          <a:ln w="9525">
            <a:noFill/>
            <a:miter lim="800000"/>
            <a:headEnd/>
            <a:tailEnd/>
          </a:ln>
        </p:spPr>
      </p:pic>
      <p:pic>
        <p:nvPicPr>
          <p:cNvPr id="10" name="Picture 11" descr="F101550~Faith-Lighthouse-Posters.jpg"/>
          <p:cNvPicPr>
            <a:picLocks noChangeAspect="1"/>
          </p:cNvPicPr>
          <p:nvPr userDrawn="1"/>
        </p:nvPicPr>
        <p:blipFill>
          <a:blip r:embed="rId7" cstate="print"/>
          <a:srcRect/>
          <a:stretch>
            <a:fillRect/>
          </a:stretch>
        </p:blipFill>
        <p:spPr bwMode="auto">
          <a:xfrm>
            <a:off x="4648200" y="0"/>
            <a:ext cx="2298700" cy="1905000"/>
          </a:xfrm>
          <a:prstGeom prst="rect">
            <a:avLst/>
          </a:prstGeom>
          <a:noFill/>
          <a:ln w="9525">
            <a:noFill/>
            <a:miter lim="800000"/>
            <a:headEnd/>
            <a:tailEnd/>
          </a:ln>
        </p:spPr>
      </p:pic>
      <p:pic>
        <p:nvPicPr>
          <p:cNvPr id="11" name="Picture 12" descr="Perseverance-Posters.jpg"/>
          <p:cNvPicPr>
            <a:picLocks noChangeAspect="1"/>
          </p:cNvPicPr>
          <p:nvPr userDrawn="1"/>
        </p:nvPicPr>
        <p:blipFill>
          <a:blip r:embed="rId8" cstate="print"/>
          <a:srcRect/>
          <a:stretch>
            <a:fillRect/>
          </a:stretch>
        </p:blipFill>
        <p:spPr bwMode="auto">
          <a:xfrm>
            <a:off x="0" y="0"/>
            <a:ext cx="2381250" cy="1905000"/>
          </a:xfrm>
          <a:prstGeom prst="rect">
            <a:avLst/>
          </a:prstGeom>
          <a:noFill/>
          <a:ln w="9525">
            <a:noFill/>
            <a:miter lim="800000"/>
            <a:headEnd/>
            <a:tailEnd/>
          </a:ln>
        </p:spPr>
      </p:pic>
      <p:pic>
        <p:nvPicPr>
          <p:cNvPr id="12" name="Picture 13" descr="78326~Conviction-Posters.jpg"/>
          <p:cNvPicPr>
            <a:picLocks noChangeAspect="1"/>
          </p:cNvPicPr>
          <p:nvPr userDrawn="1"/>
        </p:nvPicPr>
        <p:blipFill>
          <a:blip r:embed="rId9" cstate="print"/>
          <a:srcRect/>
          <a:stretch>
            <a:fillRect/>
          </a:stretch>
        </p:blipFill>
        <p:spPr bwMode="auto">
          <a:xfrm>
            <a:off x="6896100" y="0"/>
            <a:ext cx="2247900" cy="1905000"/>
          </a:xfrm>
          <a:prstGeom prst="rect">
            <a:avLst/>
          </a:prstGeom>
          <a:noFill/>
          <a:ln w="9525">
            <a:noFill/>
            <a:miter lim="800000"/>
            <a:headEnd/>
            <a:tailEnd/>
          </a:ln>
        </p:spPr>
      </p:pic>
      <p:sp>
        <p:nvSpPr>
          <p:cNvPr id="2" name="Title 1"/>
          <p:cNvSpPr>
            <a:spLocks noGrp="1"/>
          </p:cNvSpPr>
          <p:nvPr>
            <p:ph type="ctrTitle"/>
          </p:nvPr>
        </p:nvSpPr>
        <p:spPr>
          <a:xfrm>
            <a:off x="2133600" y="2339975"/>
            <a:ext cx="49530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5715000" cy="5334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6" name="Content Placeholder 15"/>
          <p:cNvSpPr>
            <a:spLocks noGrp="1"/>
          </p:cNvSpPr>
          <p:nvPr>
            <p:ph sz="quarter" idx="13"/>
          </p:nvPr>
        </p:nvSpPr>
        <p:spPr>
          <a:xfrm>
            <a:off x="5638800" y="4648200"/>
            <a:ext cx="2971800" cy="30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4"/>
          </p:nvPr>
        </p:nvSpPr>
        <p:spPr/>
        <p:txBody>
          <a:bodyPr/>
          <a:lstStyle>
            <a:lvl1pPr>
              <a:defRPr/>
            </a:lvl1pPr>
          </a:lstStyle>
          <a:p>
            <a:pPr>
              <a:defRPr/>
            </a:pPr>
            <a:fld id="{A0F285E3-CEA6-4785-AD97-85ACC833FE66}" type="datetimeFigureOut">
              <a:rPr lang="en-US"/>
              <a:pPr>
                <a:defRPr/>
              </a:pPr>
              <a:t>1/24/2021</a:t>
            </a:fld>
            <a:endParaRPr lang="en-US"/>
          </a:p>
        </p:txBody>
      </p:sp>
      <p:sp>
        <p:nvSpPr>
          <p:cNvPr id="14" name="Slide Number Placeholder 5"/>
          <p:cNvSpPr>
            <a:spLocks noGrp="1"/>
          </p:cNvSpPr>
          <p:nvPr>
            <p:ph type="sldNum" sz="quarter" idx="15"/>
          </p:nvPr>
        </p:nvSpPr>
        <p:spPr/>
        <p:txBody>
          <a:bodyPr/>
          <a:lstStyle>
            <a:lvl1pPr>
              <a:defRPr/>
            </a:lvl1pPr>
          </a:lstStyle>
          <a:p>
            <a:pPr>
              <a:defRPr/>
            </a:pPr>
            <a:fld id="{B6CF44A9-9A1C-4818-B528-9FD13A759F57}" type="slidenum">
              <a:rPr lang="en-US"/>
              <a:pPr>
                <a:defRPr/>
              </a:pPr>
              <a:t>‹#›</a:t>
            </a:fld>
            <a:endParaRPr lang="en-US"/>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3" descr="PPT_slide1.jpg"/>
          <p:cNvPicPr>
            <a:picLocks noChangeAspect="1"/>
          </p:cNvPicPr>
          <p:nvPr userDrawn="1"/>
        </p:nvPicPr>
        <p:blipFill>
          <a:blip r:embed="rId2" cstate="print"/>
          <a:srcRect/>
          <a:stretch>
            <a:fillRect/>
          </a:stretch>
        </p:blipFill>
        <p:spPr bwMode="auto">
          <a:xfrm>
            <a:off x="6400800" y="4114800"/>
            <a:ext cx="2438400" cy="609600"/>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601D67A8-3563-403E-ACF7-9B8799E8CA70}"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B8DE8646-A299-46CC-B32B-FD8E0CCBC16D}"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194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9103BE67-0466-4A6F-88D8-B699CE68D2D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D5D-AF09-4168-9110-E6B5E7F008B3}"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E9E375C0-A1F2-4E15-B4B4-0E075711E389}"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pPr>
              <a:defRPr/>
            </a:pPr>
            <a:fld id="{4015D98E-0403-451B-8ECD-1C77590F8F6C}"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59626121-81A1-4B2E-908D-908B78A14E0A}"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F2B68B2E-B52E-4372-BFAD-01CFA529CA37}"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B08C97AE-4569-4AC1-98A5-7E8C3F296AD2}"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1496DEB0-9DC2-42C6-91BF-F2CB5961524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72064F9A-6F3A-4601-9DD7-A900767999A1}"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47DF0012-1236-4C39-BF4B-B7FE818237AA}"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4D6E9B-8B67-4F80-BF8F-982213A96BFE}" type="datetime5">
              <a:rPr lang="en-US" smtClean="0"/>
              <a:pPr/>
              <a:t>24-Jan-21</a:t>
            </a:fld>
            <a:endParaRPr lang="en-IN" dirty="0"/>
          </a:p>
        </p:txBody>
      </p:sp>
      <p:sp>
        <p:nvSpPr>
          <p:cNvPr id="5" name="Footer Placeholder 4"/>
          <p:cNvSpPr>
            <a:spLocks noGrp="1"/>
          </p:cNvSpPr>
          <p:nvPr>
            <p:ph type="ftr" sz="quarter" idx="11"/>
          </p:nvPr>
        </p:nvSpPr>
        <p:spPr/>
        <p:txBody>
          <a:bodyPr/>
          <a:lstStyle/>
          <a:p>
            <a:r>
              <a:rPr lang="en-US"/>
              <a:t>Project Urja -Phase 2</a:t>
            </a:r>
            <a:endParaRPr lang="en-IN" dirty="0"/>
          </a:p>
        </p:txBody>
      </p:sp>
      <p:sp>
        <p:nvSpPr>
          <p:cNvPr id="6" name="Slide Number Placeholder 5"/>
          <p:cNvSpPr>
            <a:spLocks noGrp="1"/>
          </p:cNvSpPr>
          <p:nvPr>
            <p:ph type="sldNum" sz="quarter" idx="12"/>
          </p:nvPr>
        </p:nvSpPr>
        <p:spPr/>
        <p:txBody>
          <a:bodyPr/>
          <a:lstStyle/>
          <a:p>
            <a:fld id="{C714862D-F6A6-42A6-910A-2F7A3066D73A}" type="slidenum">
              <a:rPr lang="en-IN" smtClean="0"/>
              <a:pPr/>
              <a:t>‹#›</a:t>
            </a:fld>
            <a:endParaRPr lang="en-IN" dirty="0"/>
          </a:p>
        </p:txBody>
      </p:sp>
    </p:spTree>
    <p:extLst>
      <p:ext uri="{BB962C8B-B14F-4D97-AF65-F5344CB8AC3E}">
        <p14:creationId xmlns:p14="http://schemas.microsoft.com/office/powerpoint/2010/main" val="18145813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 Ligh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5" name="Content Placeholder 4"/>
          <p:cNvSpPr>
            <a:spLocks noGrp="1"/>
          </p:cNvSpPr>
          <p:nvPr>
            <p:ph sz="quarter" idx="12"/>
          </p:nvPr>
        </p:nvSpPr>
        <p:spPr>
          <a:xfrm>
            <a:off x="172343" y="1349562"/>
            <a:ext cx="8811082" cy="4902013"/>
          </a:xfrm>
          <a:prstGeom prst="rect">
            <a:avLst/>
          </a:prstGeom>
        </p:spPr>
        <p:txBody>
          <a:bodyPr/>
          <a:lstStyle>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Date Placeholder 2"/>
          <p:cNvSpPr>
            <a:spLocks noGrp="1"/>
          </p:cNvSpPr>
          <p:nvPr>
            <p:ph type="dt" sz="half" idx="13"/>
          </p:nvPr>
        </p:nvSpPr>
        <p:spPr/>
        <p:txBody>
          <a:bodyPr/>
          <a:lstStyle/>
          <a:p>
            <a:fld id="{E468A632-9E34-43DB-B2A8-8C2AD2D26AE7}" type="datetime5">
              <a:rPr lang="en-US" smtClean="0"/>
              <a:pPr/>
              <a:t>24-Jan-21</a:t>
            </a:fld>
            <a:endParaRPr lang="en-US" dirty="0"/>
          </a:p>
        </p:txBody>
      </p:sp>
      <p:sp>
        <p:nvSpPr>
          <p:cNvPr id="6" name="Footer Placeholder 5"/>
          <p:cNvSpPr>
            <a:spLocks noGrp="1"/>
          </p:cNvSpPr>
          <p:nvPr>
            <p:ph type="ftr" sz="quarter" idx="14"/>
          </p:nvPr>
        </p:nvSpPr>
        <p:spPr/>
        <p:txBody>
          <a:bodyPr/>
          <a:lstStyle/>
          <a:p>
            <a:pPr>
              <a:defRPr/>
            </a:pPr>
            <a:r>
              <a:rPr lang="en-US"/>
              <a:t>Project Urja -Phase 2</a:t>
            </a:r>
            <a:endParaRPr lang="en-US" dirty="0"/>
          </a:p>
        </p:txBody>
      </p:sp>
    </p:spTree>
    <p:extLst>
      <p:ext uri="{BB962C8B-B14F-4D97-AF65-F5344CB8AC3E}">
        <p14:creationId xmlns:p14="http://schemas.microsoft.com/office/powerpoint/2010/main" val="284775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CCCD5D-AF09-4168-9110-E6B5E7F008B3}"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3" descr="PPT_slide1.jpg"/>
          <p:cNvPicPr>
            <a:picLocks noChangeAspect="1"/>
          </p:cNvPicPr>
          <p:nvPr userDrawn="1"/>
        </p:nvPicPr>
        <p:blipFill>
          <a:blip r:embed="rId2" cstate="print"/>
          <a:srcRect/>
          <a:stretch>
            <a:fillRect/>
          </a:stretch>
        </p:blipFill>
        <p:spPr bwMode="auto">
          <a:xfrm>
            <a:off x="6400800" y="4114800"/>
            <a:ext cx="2438400" cy="609600"/>
          </a:xfrm>
          <a:prstGeom prst="rect">
            <a:avLst/>
          </a:prstGeom>
          <a:noFill/>
          <a:ln w="9525">
            <a:noFill/>
            <a:miter lim="800000"/>
            <a:headEnd/>
            <a:tailEnd/>
          </a:ln>
        </p:spPr>
      </p:pic>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6F272F78-8E11-411E-98C7-2ACDED2DD82F}"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D8EC095-17D2-4714-8FD0-52B31E191539}"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194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E9EAA236-7A2E-4732-9623-9D41D530DDB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984F1A48-43C9-4476-A661-D769188F4982}"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pPr>
              <a:defRPr/>
            </a:pPr>
            <a:fld id="{D9A60E0D-FF4D-43CA-B0F9-3CE7312D8383}"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pPr>
              <a:defRPr/>
            </a:pPr>
            <a:fld id="{29A5FB09-35A2-4D22-938C-AF0A1A996C86}"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pPr>
              <a:defRPr/>
            </a:pPr>
            <a:fld id="{0190A611-2282-4051-9476-4AF0C1A1C43C}"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A05118CF-6CC6-4350-A235-D2BF7CFF06C5}"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pPr>
              <a:defRPr/>
            </a:pPr>
            <a:fld id="{2097B08D-7EBC-4BAF-BDD4-8A2B00F3F672}"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AD7D34E2-72F4-4D30-819D-A9AC5CA7486B}"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CCCD5D-AF09-4168-9110-E6B5E7F008B3}" type="datetimeFigureOut">
              <a:rPr lang="en-US" smtClean="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4586761C-DAC1-45C1-B57C-D0C2E369B84F}" type="slidenum">
              <a:rPr lang="en-US" altLang="en-US">
                <a:solidFill>
                  <a:prstClr val="black"/>
                </a:solidFill>
              </a:rPr>
              <a:pPr>
                <a:defRPr/>
              </a:pPr>
              <a:t>‹#›</a:t>
            </a:fld>
            <a:endParaRPr lang="en-US" altLang="en-US">
              <a:solidFill>
                <a:prstClr val="black"/>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138"/>
          <p:cNvSpPr>
            <a:spLocks noChangeArrowheads="1"/>
          </p:cNvSpPr>
          <p:nvPr userDrawn="1">
            <p:custDataLst>
              <p:tags r:id="rId1"/>
            </p:custDataLst>
          </p:nvPr>
        </p:nvSpPr>
        <p:spPr bwMode="gray">
          <a:xfrm>
            <a:off x="0" y="5060951"/>
            <a:ext cx="9144000" cy="1800225"/>
          </a:xfrm>
          <a:prstGeom prst="rect">
            <a:avLst/>
          </a:prstGeom>
          <a:solidFill>
            <a:srgbClr val="177B57"/>
          </a:solidFill>
          <a:ln w="9525" algn="ctr">
            <a:noFill/>
            <a:miter lim="800000"/>
            <a:headEnd/>
            <a:tailEnd/>
          </a:ln>
          <a:effectLst/>
        </p:spPr>
        <p:txBody>
          <a:bodyPr wrap="none" anchor="ctr"/>
          <a:lstStyle/>
          <a:p>
            <a:endParaRPr lang="en-US" sz="1662" noProof="0"/>
          </a:p>
        </p:txBody>
      </p:sp>
      <p:pic>
        <p:nvPicPr>
          <p:cNvPr id="8" name="Picture 149" descr="BCG_Monogram_RGB"/>
          <p:cNvPicPr>
            <a:picLocks noChangeAspect="1" noChangeArrowheads="1"/>
          </p:cNvPicPr>
          <p:nvPr userDrawn="1"/>
        </p:nvPicPr>
        <p:blipFill>
          <a:blip r:embed="rId3" cstate="print"/>
          <a:srcRect/>
          <a:stretch>
            <a:fillRect/>
          </a:stretch>
        </p:blipFill>
        <p:spPr bwMode="auto">
          <a:xfrm>
            <a:off x="448408" y="677863"/>
            <a:ext cx="1494692" cy="673100"/>
          </a:xfrm>
          <a:prstGeom prst="rect">
            <a:avLst/>
          </a:prstGeom>
          <a:noFill/>
        </p:spPr>
      </p:pic>
      <p:sp>
        <p:nvSpPr>
          <p:cNvPr id="10" name="Text Placeholder 9"/>
          <p:cNvSpPr>
            <a:spLocks noGrp="1"/>
          </p:cNvSpPr>
          <p:nvPr>
            <p:ph type="body" sz="quarter" idx="10" hasCustomPrompt="1"/>
          </p:nvPr>
        </p:nvSpPr>
        <p:spPr>
          <a:xfrm>
            <a:off x="7181169" y="692249"/>
            <a:ext cx="1541908" cy="663993"/>
          </a:xfrm>
          <a:prstGeom prst="rect">
            <a:avLst/>
          </a:prstGeom>
        </p:spPr>
        <p:txBody>
          <a:bodyPr lIns="90000" tIns="90000" rIns="90000" bIns="90000" anchor="ctr"/>
          <a:lstStyle>
            <a:lvl1pPr algn="ctr">
              <a:defRPr sz="1292"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4" cstate="print"/>
          <a:srcRect/>
          <a:stretch>
            <a:fillRect/>
          </a:stretch>
        </p:blipFill>
        <p:spPr bwMode="auto">
          <a:xfrm>
            <a:off x="2608015" y="5821403"/>
            <a:ext cx="3915508" cy="258763"/>
          </a:xfrm>
          <a:prstGeom prst="rect">
            <a:avLst/>
          </a:prstGeom>
          <a:noFill/>
          <a:ln w="9525">
            <a:noFill/>
            <a:miter lim="800000"/>
            <a:headEnd/>
            <a:tailEnd/>
          </a:ln>
          <a:effectLst/>
        </p:spPr>
      </p:pic>
    </p:spTree>
    <p:extLst>
      <p:ext uri="{BB962C8B-B14F-4D97-AF65-F5344CB8AC3E}">
        <p14:creationId xmlns:p14="http://schemas.microsoft.com/office/powerpoint/2010/main" val="5321717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22030" y="1508760"/>
            <a:ext cx="8305566" cy="4590288"/>
          </a:xfrm>
        </p:spPr>
        <p:txBody>
          <a:bodyPr lIns="0" tIns="0" rIns="0" bIns="0"/>
          <a:lstStyle>
            <a:lvl1pPr>
              <a:spcBef>
                <a:spcPts val="354"/>
              </a:spcBef>
              <a:defRPr/>
            </a:lvl1pPr>
            <a:lvl2pPr marL="422041" indent="-212682">
              <a:spcBef>
                <a:spcPts val="354"/>
              </a:spcBef>
              <a:defRPr/>
            </a:lvl2pPr>
            <a:lvl3pPr marL="844083" indent="-212682">
              <a:spcBef>
                <a:spcPts val="354"/>
              </a:spcBef>
              <a:defRPr/>
            </a:lvl3pPr>
            <a:lvl4pPr marL="1269447" indent="-216005">
              <a:spcBef>
                <a:spcPts val="354"/>
              </a:spcBef>
              <a:defRPr/>
            </a:lvl4pPr>
            <a:lvl5pPr marL="1900848" indent="-212682">
              <a:spcBef>
                <a:spcPts val="35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96426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22031" y="1508400"/>
            <a:ext cx="8301046" cy="4590000"/>
          </a:xfrm>
          <a:prstGeom prst="rect">
            <a:avLst/>
          </a:prstGeom>
        </p:spPr>
        <p:txBody>
          <a:bodyPr lIns="0" tIns="0" rIns="0" bIns="0"/>
          <a:lstStyle>
            <a:lvl1pPr marL="159512" indent="-159512">
              <a:spcBef>
                <a:spcPts val="354"/>
              </a:spcBef>
              <a:buClr>
                <a:schemeClr val="tx2"/>
              </a:buClr>
              <a:buFont typeface="Arial" pitchFamily="34" charset="0"/>
              <a:buChar char="•"/>
              <a:tabLst/>
              <a:defRPr b="0"/>
            </a:lvl1pPr>
            <a:lvl2pPr marL="581553" indent="-212682">
              <a:spcBef>
                <a:spcPts val="354"/>
              </a:spcBef>
              <a:buFont typeface="Arial" pitchFamily="34" charset="0"/>
              <a:buChar char="–"/>
              <a:defRPr/>
            </a:lvl2pPr>
            <a:lvl3pPr marL="993625" indent="-212682">
              <a:spcBef>
                <a:spcPts val="354"/>
              </a:spcBef>
              <a:defRPr/>
            </a:lvl3pPr>
            <a:lvl4pPr marL="1425636" indent="-212682">
              <a:spcBef>
                <a:spcPts val="354"/>
              </a:spcBef>
              <a:defRPr/>
            </a:lvl4pPr>
            <a:lvl5pPr marL="1900848" indent="-212682">
              <a:spcBef>
                <a:spcPts val="35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67855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157017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6858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465" y="1589"/>
          <a:ext cx="1465" cy="1587"/>
        </p:xfrm>
        <a:graphic>
          <a:graphicData uri="http://schemas.openxmlformats.org/presentationml/2006/ole">
            <mc:AlternateContent xmlns:mc="http://schemas.openxmlformats.org/markup-compatibility/2006">
              <mc:Choice xmlns:v="urn:schemas-microsoft-com:vml" Requires="v">
                <p:oleObj spid="_x0000_s6153"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5" y="1589"/>
                        <a:ext cx="146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9144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83077" bIns="83077" rtlCol="0" anchor="ctr" anchorCtr="0"/>
          <a:lstStyle/>
          <a:p>
            <a:pPr algn="ctr"/>
            <a:endParaRPr lang="en-US" sz="1292" dirty="0">
              <a:solidFill>
                <a:srgbClr val="000000"/>
              </a:solidFill>
              <a:latin typeface="Arial" pitchFamily="34" charset="0"/>
              <a:cs typeface="Arial" pitchFamily="34" charset="0"/>
            </a:endParaRPr>
          </a:p>
        </p:txBody>
      </p:sp>
      <p:pic>
        <p:nvPicPr>
          <p:cNvPr id="3" name="Picture 6"/>
          <p:cNvPicPr>
            <a:picLocks noChangeAspect="1" noChangeArrowheads="1"/>
          </p:cNvPicPr>
          <p:nvPr userDrawn="1"/>
        </p:nvPicPr>
        <p:blipFill>
          <a:blip r:embed="rId6" cstate="print"/>
          <a:srcRect/>
          <a:stretch>
            <a:fillRect/>
          </a:stretch>
        </p:blipFill>
        <p:spPr bwMode="ltGray">
          <a:xfrm>
            <a:off x="1887416" y="1738314"/>
            <a:ext cx="5369169"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7" cstate="print"/>
          <a:stretch>
            <a:fillRect/>
          </a:stretch>
        </p:blipFill>
        <p:spPr bwMode="black">
          <a:xfrm>
            <a:off x="3955381" y="2957695"/>
            <a:ext cx="2585769" cy="866250"/>
          </a:xfrm>
          <a:prstGeom prst="rect">
            <a:avLst/>
          </a:prstGeom>
          <a:noFill/>
          <a:ln>
            <a:noFill/>
          </a:ln>
        </p:spPr>
      </p:pic>
      <p:sp>
        <p:nvSpPr>
          <p:cNvPr id="5" name="TextBox 4"/>
          <p:cNvSpPr txBox="1"/>
          <p:nvPr userDrawn="1"/>
        </p:nvSpPr>
        <p:spPr>
          <a:xfrm>
            <a:off x="3760721" y="5078640"/>
            <a:ext cx="1622560" cy="537108"/>
          </a:xfrm>
          <a:prstGeom prst="rect">
            <a:avLst/>
          </a:prstGeom>
          <a:noFill/>
          <a:ln>
            <a:noFill/>
          </a:ln>
        </p:spPr>
        <p:txBody>
          <a:bodyPr wrap="none" tIns="83077" bIns="83077" rtlCol="0" anchor="t">
            <a:spAutoFit/>
          </a:bodyPr>
          <a:lstStyle/>
          <a:p>
            <a:pPr algn="ctr"/>
            <a:r>
              <a:rPr lang="en-US" sz="2400">
                <a:solidFill>
                  <a:schemeClr val="bg1"/>
                </a:solidFill>
                <a:latin typeface="Arial" pitchFamily="34" charset="0"/>
                <a:cs typeface="Arial" pitchFamily="34" charset="0"/>
              </a:rPr>
              <a:t>Thank you</a:t>
            </a:r>
            <a:endParaRPr lang="en-US" sz="2400" dirty="0">
              <a:solidFill>
                <a:schemeClr val="bg1"/>
              </a:solidFill>
              <a:latin typeface="Arial" pitchFamily="34" charset="0"/>
              <a:cs typeface="Arial" pitchFamily="34" charset="0"/>
            </a:endParaRPr>
          </a:p>
        </p:txBody>
      </p:sp>
      <p:sp>
        <p:nvSpPr>
          <p:cNvPr id="6" name="TextBox 5"/>
          <p:cNvSpPr txBox="1"/>
          <p:nvPr userDrawn="1"/>
        </p:nvSpPr>
        <p:spPr>
          <a:xfrm>
            <a:off x="3660003" y="6062515"/>
            <a:ext cx="1845378" cy="309803"/>
          </a:xfrm>
          <a:prstGeom prst="rect">
            <a:avLst/>
          </a:prstGeom>
          <a:noFill/>
          <a:ln>
            <a:noFill/>
          </a:ln>
        </p:spPr>
        <p:txBody>
          <a:bodyPr wrap="none" tIns="83077" bIns="83077" rtlCol="0" anchor="t">
            <a:spAutoFit/>
          </a:bodyPr>
          <a:lstStyle/>
          <a:p>
            <a:pPr algn="ctr"/>
            <a:r>
              <a:rPr lang="en-US" sz="923">
                <a:solidFill>
                  <a:schemeClr val="bg1"/>
                </a:solidFill>
                <a:latin typeface="Arial" pitchFamily="34" charset="0"/>
                <a:cs typeface="Arial" pitchFamily="34" charset="0"/>
              </a:rPr>
              <a:t>bcg.com | bcgperspectives.com</a:t>
            </a:r>
            <a:endParaRPr lang="en-US" sz="923"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319784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dirty="0">
              <a:solidFill>
                <a:srgbClr val="000000">
                  <a:tint val="75000"/>
                </a:srgbClr>
              </a:solidFill>
            </a:endParaRPr>
          </a:p>
        </p:txBody>
      </p:sp>
      <p:sp>
        <p:nvSpPr>
          <p:cNvPr id="5"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768199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02181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692"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2462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CCCD5D-AF09-4168-9110-E6B5E7F008B3}"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val="41176335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426628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457351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3"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183833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846"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val="4013866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846"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1656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163564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20574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0"/>
            <a:ext cx="60198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287894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TextBox 5"/>
          <p:cNvSpPr txBox="1"/>
          <p:nvPr userDrawn="1"/>
        </p:nvSpPr>
        <p:spPr>
          <a:xfrm>
            <a:off x="1998664" y="2994025"/>
            <a:ext cx="5132387" cy="774186"/>
          </a:xfrm>
          <a:prstGeom prst="rect">
            <a:avLst/>
          </a:prstGeom>
          <a:noFill/>
        </p:spPr>
        <p:txBody>
          <a:bodyPr>
            <a:spAutoFit/>
          </a:bodyPr>
          <a:lstStyle/>
          <a:p>
            <a:pPr algn="ctr">
              <a:defRPr/>
            </a:pPr>
            <a:r>
              <a:rPr lang="en-US" sz="4431" b="1" dirty="0">
                <a:solidFill>
                  <a:srgbClr val="FFFFFF">
                    <a:lumMod val="65000"/>
                  </a:srgbClr>
                </a:solidFill>
                <a:cs typeface="Arial"/>
              </a:rPr>
              <a:t>Thank You</a:t>
            </a:r>
          </a:p>
        </p:txBody>
      </p:sp>
      <p:pic>
        <p:nvPicPr>
          <p:cNvPr id="4" name="Picture 1" descr="big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11" y="0"/>
            <a:ext cx="9142289" cy="86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2705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0" name="Picture 3" descr="PPT_slide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97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CCD5D-AF09-4168-9110-E6B5E7F008B3}" type="datetimeFigureOut">
              <a:rPr lang="en-US" smtClean="0"/>
              <a:pPr/>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346786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6473429" y="3934617"/>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472500" y="622802"/>
            <a:ext cx="8200013"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7578090" y="5130006"/>
            <a:ext cx="2743200" cy="72712"/>
          </a:xfrm>
          <a:prstGeom prst="rect">
            <a:avLst/>
          </a:prstGeom>
          <a:noFill/>
        </p:spPr>
        <p:txBody>
          <a:bodyPr wrap="square" lIns="0" tIns="0" rIns="0" bIns="0" rtlCol="0" anchor="b">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19122018 Fans Ideation workshop.pptx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78832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 xmlns:p15="http://schemas.microsoft.com/office/powerpoint/2012/main">
        <p15:guide id="1" orient="horz" pos="432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dirty="0">
              <a:solidFill>
                <a:srgbClr val="000000">
                  <a:tint val="75000"/>
                </a:srgbClr>
              </a:solidFill>
            </a:endParaRPr>
          </a:p>
        </p:txBody>
      </p:sp>
      <p:sp>
        <p:nvSpPr>
          <p:cNvPr id="5"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68075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605632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692"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524840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057400"/>
            <a:ext cx="3771900" cy="4191000"/>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val="5225151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385377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4"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866317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3"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361349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846"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txBox="1">
            <a:spLocks/>
          </p:cNvSpPr>
          <p:nvPr userDrawn="1"/>
        </p:nvSpPr>
        <p:spPr>
          <a:xfrm>
            <a:off x="6771249" y="6356352"/>
            <a:ext cx="2133600" cy="365125"/>
          </a:xfrm>
          <a:prstGeom prst="rect">
            <a:avLst/>
          </a:prstGeom>
        </p:spPr>
        <p:txBody>
          <a:bodyPr anchor="ctr" anchorCtr="0"/>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7141DB-7FEA-4FFB-8FAF-80DDA3D2F681}" type="slidenum">
              <a:rPr lang="en-US" sz="923" smtClean="0">
                <a:solidFill>
                  <a:prstClr val="black"/>
                </a:solidFill>
              </a:rPr>
              <a:pPr/>
              <a:t>‹#›</a:t>
            </a:fld>
            <a:endParaRPr lang="en-US" sz="923">
              <a:solidFill>
                <a:prstClr val="black"/>
              </a:solidFill>
            </a:endParaRPr>
          </a:p>
        </p:txBody>
      </p:sp>
    </p:spTree>
    <p:extLst>
      <p:ext uri="{BB962C8B-B14F-4D97-AF65-F5344CB8AC3E}">
        <p14:creationId xmlns:p14="http://schemas.microsoft.com/office/powerpoint/2010/main" val="86636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D5D-AF09-4168-9110-E6B5E7F008B3}"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846"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5" name="Footer Placeholder 4"/>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7"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574307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189237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20574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0"/>
            <a:ext cx="60198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228600" y="5791200"/>
            <a:ext cx="2971800" cy="1066800"/>
          </a:xfrm>
          <a:prstGeom prst="rect">
            <a:avLst/>
          </a:prstGeom>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413502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TextBox 5"/>
          <p:cNvSpPr txBox="1"/>
          <p:nvPr userDrawn="1"/>
        </p:nvSpPr>
        <p:spPr>
          <a:xfrm>
            <a:off x="1998664" y="2994025"/>
            <a:ext cx="5132387" cy="774186"/>
          </a:xfrm>
          <a:prstGeom prst="rect">
            <a:avLst/>
          </a:prstGeom>
          <a:noFill/>
        </p:spPr>
        <p:txBody>
          <a:bodyPr>
            <a:spAutoFit/>
          </a:bodyPr>
          <a:lstStyle/>
          <a:p>
            <a:pPr algn="ctr">
              <a:defRPr/>
            </a:pPr>
            <a:r>
              <a:rPr lang="en-US" sz="4431" b="1" dirty="0">
                <a:solidFill>
                  <a:srgbClr val="FFFFFF">
                    <a:lumMod val="65000"/>
                  </a:srgbClr>
                </a:solidFill>
                <a:cs typeface="Arial"/>
              </a:rPr>
              <a:t>Thank You</a:t>
            </a:r>
          </a:p>
        </p:txBody>
      </p:sp>
      <p:pic>
        <p:nvPicPr>
          <p:cNvPr id="4" name="Picture 1" descr="big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11" y="0"/>
            <a:ext cx="9142289" cy="86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3086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0" name="Picture 3" descr="PPT_slide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509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794406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38"/>
          <p:cNvSpPr>
            <a:spLocks noChangeArrowheads="1"/>
          </p:cNvSpPr>
          <p:nvPr userDrawn="1">
            <p:custDataLst>
              <p:tags r:id="rId1"/>
            </p:custDataLst>
          </p:nvPr>
        </p:nvSpPr>
        <p:spPr bwMode="gray">
          <a:xfrm>
            <a:off x="0" y="5060951"/>
            <a:ext cx="9142488" cy="1800225"/>
          </a:xfrm>
          <a:prstGeom prst="rect">
            <a:avLst/>
          </a:prstGeom>
          <a:solidFill>
            <a:srgbClr val="177B57"/>
          </a:solidFill>
          <a:ln w="9525" algn="ctr">
            <a:noFill/>
            <a:miter lim="800000"/>
            <a:headEnd/>
            <a:tailEnd/>
          </a:ln>
          <a:effectLst/>
        </p:spPr>
        <p:txBody>
          <a:bodyPr wrap="none" anchor="ctr"/>
          <a:lstStyle/>
          <a:p>
            <a:pPr>
              <a:defRPr/>
            </a:pPr>
            <a:endParaRPr lang="en-US" sz="1714"/>
          </a:p>
        </p:txBody>
      </p:sp>
      <p:pic>
        <p:nvPicPr>
          <p:cNvPr id="4" name="Picture 148" descr="BCG_Monogram_RGB"/>
          <p:cNvPicPr>
            <a:picLocks noChangeAspect="1" noChangeArrowheads="1"/>
          </p:cNvPicPr>
          <p:nvPr userDrawn="1"/>
        </p:nvPicPr>
        <p:blipFill>
          <a:blip r:embed="rId3" cstate="print"/>
          <a:srcRect/>
          <a:stretch>
            <a:fillRect/>
          </a:stretch>
        </p:blipFill>
        <p:spPr bwMode="auto">
          <a:xfrm>
            <a:off x="604662" y="644525"/>
            <a:ext cx="1541888" cy="673100"/>
          </a:xfrm>
          <a:prstGeom prst="rect">
            <a:avLst/>
          </a:prstGeom>
          <a:noFill/>
          <a:ln w="9525">
            <a:noFill/>
            <a:miter lim="800000"/>
            <a:headEnd/>
            <a:tailEnd/>
          </a:ln>
        </p:spPr>
      </p:pic>
      <p:sp>
        <p:nvSpPr>
          <p:cNvPr id="8" name="Text Placeholder 7"/>
          <p:cNvSpPr>
            <a:spLocks noGrp="1"/>
          </p:cNvSpPr>
          <p:nvPr>
            <p:ph type="body" sz="quarter" idx="10" hasCustomPrompt="1"/>
          </p:nvPr>
        </p:nvSpPr>
        <p:spPr>
          <a:xfrm>
            <a:off x="7017948" y="658800"/>
            <a:ext cx="1541162" cy="667512"/>
          </a:xfrm>
        </p:spPr>
        <p:txBody>
          <a:bodyPr lIns="90000" tIns="90000" rIns="90000" bIns="90000" anchor="ctr"/>
          <a:lstStyle>
            <a:lvl1pPr algn="ctr">
              <a:defRPr sz="1333" b="0">
                <a:solidFill>
                  <a:srgbClr val="808080"/>
                </a:solidFill>
                <a:latin typeface="Arial" pitchFamily="34" charset="0"/>
                <a:cs typeface="Arial" pitchFamily="34" charset="0"/>
              </a:defRPr>
            </a:lvl1pPr>
            <a:lvl5pPr>
              <a:defRPr/>
            </a:lvl5pPr>
          </a:lstStyle>
          <a:p>
            <a:pPr lvl="0"/>
            <a:r>
              <a:rPr lang="en-US"/>
              <a:t>Placeholder for client logo</a:t>
            </a:r>
            <a:endParaRPr lang="en-US" dirty="0"/>
          </a:p>
        </p:txBody>
      </p:sp>
      <p:pic>
        <p:nvPicPr>
          <p:cNvPr id="6" name="Picture 1"/>
          <p:cNvPicPr>
            <a:picLocks noChangeAspect="1" noChangeArrowheads="1"/>
          </p:cNvPicPr>
          <p:nvPr userDrawn="1"/>
        </p:nvPicPr>
        <p:blipFill>
          <a:blip r:embed="rId4" cstate="print"/>
          <a:srcRect/>
          <a:stretch>
            <a:fillRect/>
          </a:stretch>
        </p:blipFill>
        <p:spPr bwMode="auto">
          <a:xfrm>
            <a:off x="2569437" y="5819776"/>
            <a:ext cx="4039141" cy="258763"/>
          </a:xfrm>
          <a:prstGeom prst="rect">
            <a:avLst/>
          </a:prstGeom>
          <a:noFill/>
          <a:ln w="9525">
            <a:noFill/>
            <a:miter lim="800000"/>
            <a:headEnd/>
            <a:tailEnd/>
          </a:ln>
          <a:effectLst/>
        </p:spPr>
      </p:pic>
    </p:spTree>
    <p:extLst>
      <p:ext uri="{BB962C8B-B14F-4D97-AF65-F5344CB8AC3E}">
        <p14:creationId xmlns:p14="http://schemas.microsoft.com/office/powerpoint/2010/main" val="2097136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5356" y="1508760"/>
            <a:ext cx="8271775" cy="4617720"/>
          </a:xfrm>
        </p:spPr>
        <p:txBody>
          <a:bodyPr/>
          <a:lstStyle>
            <a:lvl1pPr>
              <a:spcBef>
                <a:spcPts val="366"/>
              </a:spcBef>
              <a:defRPr/>
            </a:lvl1pPr>
            <a:lvl2pPr marL="435346" indent="-219387">
              <a:spcBef>
                <a:spcPts val="366"/>
              </a:spcBef>
              <a:defRPr/>
            </a:lvl2pPr>
            <a:lvl3pPr marL="870692" indent="-219387">
              <a:spcBef>
                <a:spcPts val="366"/>
              </a:spcBef>
              <a:defRPr/>
            </a:lvl3pPr>
            <a:lvl4pPr marL="1309465" indent="-222815">
              <a:spcBef>
                <a:spcPts val="366"/>
              </a:spcBef>
              <a:defRPr/>
            </a:lvl4pPr>
            <a:lvl5pPr marL="1960770" indent="-219387">
              <a:spcBef>
                <a:spcPts val="36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6014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5356" y="1508760"/>
            <a:ext cx="8271775" cy="4617720"/>
          </a:xfrm>
        </p:spPr>
        <p:txBody>
          <a:bodyPr lIns="0" tIns="0" rIns="0" bIns="0"/>
          <a:lstStyle>
            <a:lvl1pPr marL="163255" indent="-163255">
              <a:spcBef>
                <a:spcPts val="366"/>
              </a:spcBef>
              <a:buClr>
                <a:schemeClr val="tx2"/>
              </a:buClr>
              <a:buFont typeface="Arial" pitchFamily="34" charset="0"/>
              <a:buChar char="•"/>
              <a:defRPr b="0"/>
            </a:lvl1pPr>
            <a:lvl2pPr marL="593030" indent="-205675">
              <a:buFont typeface="Arial" pitchFamily="34" charset="0"/>
              <a:buChar char="–"/>
              <a:defRPr/>
            </a:lvl2pPr>
            <a:lvl3pPr marL="1028376" indent="-219387">
              <a:spcBef>
                <a:spcPts val="366"/>
              </a:spcBef>
              <a:defRPr/>
            </a:lvl3pPr>
            <a:lvl4pPr marL="1470578" indent="-219387">
              <a:spcBef>
                <a:spcPts val="366"/>
              </a:spcBef>
              <a:defRPr/>
            </a:lvl4pPr>
            <a:lvl5pPr marL="1960770" indent="-219387">
              <a:spcBef>
                <a:spcPts val="36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8687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866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D5D-AF09-4168-9110-E6B5E7F008B3}"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DE276-58D3-406E-8D38-B7F14B76628D}"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927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TextBox 3"/>
          <p:cNvSpPr txBox="1"/>
          <p:nvPr userDrawn="1"/>
        </p:nvSpPr>
        <p:spPr>
          <a:xfrm>
            <a:off x="422031" y="1508400"/>
            <a:ext cx="8304369" cy="3869393"/>
          </a:xfrm>
          <a:prstGeom prst="rect">
            <a:avLst/>
          </a:prstGeom>
          <a:noFill/>
        </p:spPr>
        <p:txBody>
          <a:bodyPr wrap="square" lIns="0" tIns="0" rIns="0" bIns="0" rtlCol="0" anchor="t">
            <a:spAutoFit/>
          </a:bodyPr>
          <a:lstStyle/>
          <a:p>
            <a:r>
              <a:rPr lang="en-US" sz="1143"/>
              <a:t>The services and materials provided by The Boston Consulting Group (BCG) are subject to BCG's Standard Terms </a:t>
            </a:r>
            <a:br>
              <a:rPr lang="en-US" sz="1143"/>
            </a:br>
            <a:r>
              <a:rPr lang="en-US" sz="1143"/>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to update these materials after the date hereof, notwithstanding that such information may become outdated or inaccurate.</a:t>
            </a:r>
          </a:p>
          <a:p>
            <a:r>
              <a:rPr lang="en-US" sz="1143"/>
              <a:t> </a:t>
            </a:r>
          </a:p>
          <a:p>
            <a:r>
              <a:rPr lang="en-US" sz="1143"/>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r>
              <a:rPr lang="en-US" sz="1143"/>
              <a:t> </a:t>
            </a:r>
          </a:p>
          <a:p>
            <a:r>
              <a:rPr lang="en-US" sz="1143"/>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1143" dirty="0"/>
          </a:p>
        </p:txBody>
      </p:sp>
      <p:sp>
        <p:nvSpPr>
          <p:cNvPr id="6" name="Line 115"/>
          <p:cNvSpPr>
            <a:spLocks noChangeShapeType="1"/>
          </p:cNvSpPr>
          <p:nvPr userDrawn="1"/>
        </p:nvSpPr>
        <p:spPr bwMode="auto">
          <a:xfrm flipH="1">
            <a:off x="0" y="1003300"/>
            <a:ext cx="9144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sz="1714" noProof="0"/>
          </a:p>
        </p:txBody>
      </p:sp>
      <p:sp>
        <p:nvSpPr>
          <p:cNvPr id="11" name="TextBox 10"/>
          <p:cNvSpPr txBox="1"/>
          <p:nvPr userDrawn="1"/>
        </p:nvSpPr>
        <p:spPr>
          <a:xfrm>
            <a:off x="422032" y="551967"/>
            <a:ext cx="8300769" cy="441633"/>
          </a:xfrm>
          <a:prstGeom prst="rect">
            <a:avLst/>
          </a:prstGeom>
          <a:noFill/>
        </p:spPr>
        <p:txBody>
          <a:bodyPr wrap="square" lIns="0" tIns="44564" rIns="0" bIns="44564" rtlCol="0" anchor="b" anchorCtr="0">
            <a:spAutoFit/>
          </a:bodyPr>
          <a:lstStyle/>
          <a:p>
            <a:pPr algn="l"/>
            <a:r>
              <a:rPr lang="en-US" sz="2285" b="1" dirty="0">
                <a:solidFill>
                  <a:schemeClr val="tx2"/>
                </a:solidFill>
                <a:latin typeface="Arial" pitchFamily="34" charset="0"/>
                <a:cs typeface="Arial" pitchFamily="34" charset="0"/>
              </a:rPr>
              <a:t>Disclaimer</a:t>
            </a:r>
          </a:p>
        </p:txBody>
      </p:sp>
      <p:sp>
        <p:nvSpPr>
          <p:cNvPr id="9" name="Rectangle 8"/>
          <p:cNvSpPr/>
          <p:nvPr userDrawn="1"/>
        </p:nvSpPr>
        <p:spPr bwMode="white">
          <a:xfrm>
            <a:off x="6072554" y="6630988"/>
            <a:ext cx="2004647" cy="182562"/>
          </a:xfrm>
          <a:prstGeom prst="rect">
            <a:avLst/>
          </a:prstGeom>
          <a:solidFill>
            <a:srgbClr val="FFFFFF"/>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tIns="85700" bIns="85700" rtlCol="0" anchor="ctr" anchorCtr="0"/>
          <a:lstStyle/>
          <a:p>
            <a:pPr algn="ctr"/>
            <a:endParaRPr lang="en-US" sz="1333"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348624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1512" y="1589"/>
          <a:ext cx="1511" cy="1587"/>
        </p:xfrm>
        <a:graphic>
          <a:graphicData uri="http://schemas.openxmlformats.org/presentationml/2006/ole">
            <mc:AlternateContent xmlns:mc="http://schemas.openxmlformats.org/markup-compatibility/2006">
              <mc:Choice xmlns:v="urn:schemas-microsoft-com:vml" Requires="v">
                <p:oleObj spid="_x0000_s12297"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 y="1589"/>
                        <a:ext cx="1511"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9144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85700" bIns="85700" rtlCol="0" anchor="ctr" anchorCtr="0"/>
          <a:lstStyle/>
          <a:p>
            <a:pPr algn="ctr"/>
            <a:endParaRPr lang="en-US" sz="1333" dirty="0">
              <a:solidFill>
                <a:schemeClr val="tx1"/>
              </a:solidFill>
              <a:latin typeface="Arial" pitchFamily="34" charset="0"/>
              <a:cs typeface="Arial" pitchFamily="34" charset="0"/>
            </a:endParaRPr>
          </a:p>
        </p:txBody>
      </p:sp>
      <p:pic>
        <p:nvPicPr>
          <p:cNvPr id="3" name="Picture 6"/>
          <p:cNvPicPr>
            <a:picLocks noChangeAspect="1" noChangeArrowheads="1"/>
          </p:cNvPicPr>
          <p:nvPr userDrawn="1"/>
        </p:nvPicPr>
        <p:blipFill>
          <a:blip r:embed="rId6" cstate="print"/>
          <a:srcRect/>
          <a:stretch>
            <a:fillRect/>
          </a:stretch>
        </p:blipFill>
        <p:spPr bwMode="ltGray">
          <a:xfrm>
            <a:off x="1802649" y="1738314"/>
            <a:ext cx="5538703"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7" cstate="print"/>
          <a:stretch>
            <a:fillRect/>
          </a:stretch>
        </p:blipFill>
        <p:spPr bwMode="black">
          <a:xfrm>
            <a:off x="3935911" y="2957695"/>
            <a:ext cx="2667416" cy="866250"/>
          </a:xfrm>
          <a:prstGeom prst="rect">
            <a:avLst/>
          </a:prstGeom>
          <a:noFill/>
          <a:ln>
            <a:noFill/>
          </a:ln>
        </p:spPr>
      </p:pic>
      <p:sp>
        <p:nvSpPr>
          <p:cNvPr id="5" name="TextBox 4"/>
          <p:cNvSpPr txBox="1"/>
          <p:nvPr userDrawn="1"/>
        </p:nvSpPr>
        <p:spPr>
          <a:xfrm>
            <a:off x="3739080" y="5078640"/>
            <a:ext cx="1665841" cy="554076"/>
          </a:xfrm>
          <a:prstGeom prst="rect">
            <a:avLst/>
          </a:prstGeom>
          <a:noFill/>
          <a:ln>
            <a:noFill/>
          </a:ln>
        </p:spPr>
        <p:txBody>
          <a:bodyPr wrap="none" tIns="85700" bIns="85700" rtlCol="0" anchor="t">
            <a:spAutoFit/>
          </a:bodyPr>
          <a:lstStyle/>
          <a:p>
            <a:pPr algn="ctr"/>
            <a:r>
              <a:rPr lang="en-US" sz="2476">
                <a:solidFill>
                  <a:schemeClr val="bg1"/>
                </a:solidFill>
                <a:latin typeface="Arial" pitchFamily="34" charset="0"/>
                <a:cs typeface="Arial" pitchFamily="34" charset="0"/>
              </a:rPr>
              <a:t>Thank you</a:t>
            </a:r>
            <a:endParaRPr lang="en-US" sz="2476" dirty="0">
              <a:solidFill>
                <a:schemeClr val="bg1"/>
              </a:solidFill>
              <a:latin typeface="Arial" pitchFamily="34" charset="0"/>
              <a:cs typeface="Arial" pitchFamily="34" charset="0"/>
            </a:endParaRPr>
          </a:p>
        </p:txBody>
      </p:sp>
      <p:sp>
        <p:nvSpPr>
          <p:cNvPr id="6" name="TextBox 5"/>
          <p:cNvSpPr txBox="1"/>
          <p:nvPr userDrawn="1"/>
        </p:nvSpPr>
        <p:spPr>
          <a:xfrm>
            <a:off x="3630877" y="6062516"/>
            <a:ext cx="1882247" cy="319589"/>
          </a:xfrm>
          <a:prstGeom prst="rect">
            <a:avLst/>
          </a:prstGeom>
          <a:noFill/>
          <a:ln>
            <a:noFill/>
          </a:ln>
        </p:spPr>
        <p:txBody>
          <a:bodyPr wrap="none" tIns="85700" bIns="85700" rtlCol="0" anchor="t">
            <a:spAutoFit/>
          </a:bodyPr>
          <a:lstStyle/>
          <a:p>
            <a:pPr algn="ctr"/>
            <a:r>
              <a:rPr lang="en-US" sz="952">
                <a:solidFill>
                  <a:schemeClr val="bg1"/>
                </a:solidFill>
                <a:latin typeface="Arial" pitchFamily="34" charset="0"/>
                <a:cs typeface="Arial" pitchFamily="34" charset="0"/>
              </a:rPr>
              <a:t>bcg.com | bcgperspectives.com</a:t>
            </a:r>
            <a:endParaRPr lang="en-US" sz="952"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4935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oleObject" Target="../embeddings/oleObject2.bin"/><Relationship Id="rId3" Type="http://schemas.openxmlformats.org/officeDocument/2006/relationships/slideLayout" Target="../slideLayouts/slideLayout15.xml"/><Relationship Id="rId21" Type="http://schemas.openxmlformats.org/officeDocument/2006/relationships/image" Target="../media/image3.jpe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ags" Target="../tags/tag4.xml"/><Relationship Id="rId2" Type="http://schemas.openxmlformats.org/officeDocument/2006/relationships/slideLayout" Target="../slideLayouts/slideLayout14.xml"/><Relationship Id="rId16" Type="http://schemas.openxmlformats.org/officeDocument/2006/relationships/vmlDrawing" Target="../drawings/vmlDrawing2.vml"/><Relationship Id="rId20"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1.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oleObject" Target="../embeddings/oleObject3.bin"/><Relationship Id="rId2" Type="http://schemas.openxmlformats.org/officeDocument/2006/relationships/slideLayout" Target="../slideLayouts/slideLayout28.xml"/><Relationship Id="rId16" Type="http://schemas.openxmlformats.org/officeDocument/2006/relationships/tags" Target="../tags/tag5.xml"/><Relationship Id="rId20" Type="http://schemas.openxmlformats.org/officeDocument/2006/relationships/image" Target="../media/image3.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vmlDrawing" Target="../drawings/vmlDrawing3.vml"/><Relationship Id="rId10" Type="http://schemas.openxmlformats.org/officeDocument/2006/relationships/slideLayout" Target="../slideLayouts/slideLayout36.xml"/><Relationship Id="rId19" Type="http://schemas.openxmlformats.org/officeDocument/2006/relationships/image" Target="../media/image2.jpe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vmlDrawing" Target="../drawings/vmlDrawing4.vml"/><Relationship Id="rId18" Type="http://schemas.openxmlformats.org/officeDocument/2006/relationships/image" Target="../media/image3.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17" Type="http://schemas.openxmlformats.org/officeDocument/2006/relationships/image" Target="../media/image2.jpeg"/><Relationship Id="rId2" Type="http://schemas.openxmlformats.org/officeDocument/2006/relationships/slideLayout" Target="../slideLayouts/slideLayout41.xml"/><Relationship Id="rId16" Type="http://schemas.openxmlformats.org/officeDocument/2006/relationships/image" Target="../media/image1.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oleObject" Target="../embeddings/oleObject4.bin"/><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ags" Target="../tags/tag6.xml"/></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5.vml"/><Relationship Id="rId13" Type="http://schemas.openxmlformats.org/officeDocument/2006/relationships/oleObject" Target="../embeddings/oleObject5.bin"/><Relationship Id="rId3" Type="http://schemas.openxmlformats.org/officeDocument/2006/relationships/slideLayout" Target="../slideLayouts/slideLayout53.xml"/><Relationship Id="rId7" Type="http://schemas.openxmlformats.org/officeDocument/2006/relationships/theme" Target="../theme/theme5.xml"/><Relationship Id="rId12" Type="http://schemas.openxmlformats.org/officeDocument/2006/relationships/tags" Target="../tags/tag10.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ags" Target="../tags/tag9.xml"/><Relationship Id="rId5" Type="http://schemas.openxmlformats.org/officeDocument/2006/relationships/slideLayout" Target="../slideLayouts/slideLayout55.xml"/><Relationship Id="rId15" Type="http://schemas.openxmlformats.org/officeDocument/2006/relationships/image" Target="../media/image15.emf"/><Relationship Id="rId10" Type="http://schemas.openxmlformats.org/officeDocument/2006/relationships/tags" Target="../tags/tag8.xml"/><Relationship Id="rId4" Type="http://schemas.openxmlformats.org/officeDocument/2006/relationships/slideLayout" Target="../slideLayouts/slideLayout54.xml"/><Relationship Id="rId9" Type="http://schemas.openxmlformats.org/officeDocument/2006/relationships/tags" Target="../tags/tag7.xml"/><Relationship Id="rId14" Type="http://schemas.openxmlformats.org/officeDocument/2006/relationships/image" Target="../media/image14.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ags" Target="../tags/tag13.xml"/><Relationship Id="rId3" Type="http://schemas.openxmlformats.org/officeDocument/2006/relationships/slideLayout" Target="../slideLayouts/slideLayout59.xml"/><Relationship Id="rId21" Type="http://schemas.openxmlformats.org/officeDocument/2006/relationships/image" Target="../media/image20.emf"/><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vmlDrawing" Target="../drawings/vmlDrawing7.vml"/><Relationship Id="rId2" Type="http://schemas.openxmlformats.org/officeDocument/2006/relationships/slideLayout" Target="../slideLayouts/slideLayout58.xml"/><Relationship Id="rId16" Type="http://schemas.openxmlformats.org/officeDocument/2006/relationships/theme" Target="../theme/theme6.xml"/><Relationship Id="rId20" Type="http://schemas.openxmlformats.org/officeDocument/2006/relationships/oleObject" Target="../embeddings/oleObject7.bin"/><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tags" Target="../tags/tag14.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image" Target="../media/image2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ags" Target="../tags/tag18.xml"/><Relationship Id="rId3" Type="http://schemas.openxmlformats.org/officeDocument/2006/relationships/slideLayout" Target="../slideLayouts/slideLayout74.xml"/><Relationship Id="rId21" Type="http://schemas.openxmlformats.org/officeDocument/2006/relationships/image" Target="../media/image21.jpeg"/><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tags" Target="../tags/tag17.xml"/><Relationship Id="rId2" Type="http://schemas.openxmlformats.org/officeDocument/2006/relationships/slideLayout" Target="../slideLayouts/slideLayout73.xml"/><Relationship Id="rId16" Type="http://schemas.openxmlformats.org/officeDocument/2006/relationships/vmlDrawing" Target="../drawings/vmlDrawing9.vml"/><Relationship Id="rId20" Type="http://schemas.openxmlformats.org/officeDocument/2006/relationships/image" Target="../media/image20.emf"/><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7.xml"/><Relationship Id="rId10" Type="http://schemas.openxmlformats.org/officeDocument/2006/relationships/slideLayout" Target="../slideLayouts/slideLayout81.xml"/><Relationship Id="rId19" Type="http://schemas.openxmlformats.org/officeDocument/2006/relationships/oleObject" Target="../embeddings/oleObject9.bin"/><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13" Type="http://schemas.openxmlformats.org/officeDocument/2006/relationships/tags" Target="../tags/tag2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ags" Target="../tags/tag22.xml"/><Relationship Id="rId2" Type="http://schemas.openxmlformats.org/officeDocument/2006/relationships/slideLayout" Target="../slideLayouts/slideLayout87.xml"/><Relationship Id="rId16" Type="http://schemas.openxmlformats.org/officeDocument/2006/relationships/image" Target="../media/image23.emf"/><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tags" Target="../tags/tag21.xml"/><Relationship Id="rId5" Type="http://schemas.openxmlformats.org/officeDocument/2006/relationships/slideLayout" Target="../slideLayouts/slideLayout90.xml"/><Relationship Id="rId15" Type="http://schemas.openxmlformats.org/officeDocument/2006/relationships/image" Target="../media/image14.emf"/><Relationship Id="rId10" Type="http://schemas.openxmlformats.org/officeDocument/2006/relationships/tags" Target="../tags/tag20.xml"/><Relationship Id="rId4" Type="http://schemas.openxmlformats.org/officeDocument/2006/relationships/slideLayout" Target="../slideLayouts/slideLayout89.xml"/><Relationship Id="rId9" Type="http://schemas.openxmlformats.org/officeDocument/2006/relationships/vmlDrawing" Target="../drawings/vmlDrawing11.v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 xmlns:a16="http://schemas.microsoft.com/office/drawing/2014/main" id="{A4277CA1-4DF0-497D-B659-4A7C4648EBBC}"/>
              </a:ext>
            </a:extLst>
          </p:cNvPr>
          <p:cNvGraphicFramePr>
            <a:graphicFrameLocks noChangeAspect="1"/>
          </p:cNvGraphicFramePr>
          <p:nvPr userDrawn="1">
            <p:custDataLst>
              <p:tags r:id="rId15"/>
            </p:custDataLst>
            <p:extLst>
              <p:ext uri="{D42A27DB-BD31-4B8C-83A1-F6EECF244321}">
                <p14:modId xmlns:p14="http://schemas.microsoft.com/office/powerpoint/2010/main" val="8859500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hidden="1">
            <a:extLst>
              <a:ext uri="{FF2B5EF4-FFF2-40B4-BE49-F238E27FC236}">
                <a16:creationId xmlns="" xmlns:a16="http://schemas.microsoft.com/office/drawing/2014/main" id="{C5935384-56EA-41D8-9ECA-0DFE54647BC2}"/>
              </a:ext>
            </a:extLst>
          </p:cNvPr>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400" b="0" i="0" baseline="0" dirty="0">
              <a:latin typeface="Calibri" panose="020F0502020204030204" pitchFamily="34" charset="0"/>
              <a:ea typeface="+mj-ea"/>
              <a:cs typeface="+mj-cs"/>
              <a:sym typeface="Calibri" panose="020F0502020204030204" pitchFamily="34" charset="0"/>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CCD5D-AF09-4168-9110-E6B5E7F008B3}" type="datetimeFigureOut">
              <a:rPr lang="en-US" smtClean="0"/>
              <a:pPr/>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DE276-58D3-406E-8D38-B7F14B7662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CB5C73F6-1B40-45AF-BE6A-7E0883738283}"/>
              </a:ext>
            </a:extLst>
          </p:cNvPr>
          <p:cNvGraphicFramePr>
            <a:graphicFrameLocks noChangeAspect="1"/>
          </p:cNvGraphicFramePr>
          <p:nvPr userDrawn="1">
            <p:custDataLst>
              <p:tags r:id="rId17"/>
            </p:custDataLst>
            <p:extLst>
              <p:ext uri="{D42A27DB-BD31-4B8C-83A1-F6EECF244321}">
                <p14:modId xmlns:p14="http://schemas.microsoft.com/office/powerpoint/2010/main" val="39197784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 name="think-cell Slide" r:id="rId18" imgW="360" imgH="360" progId="">
                  <p:embed/>
                </p:oleObj>
              </mc:Choice>
              <mc:Fallback>
                <p:oleObj name="think-cell Slide" r:id="rId18" imgW="360" imgH="360" progId="">
                  <p:embed/>
                  <p:pic>
                    <p:nvPicPr>
                      <p:cNvPr id="0"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6" name="Picture 1" descr="PPT_slide2_5percent.jpg"/>
          <p:cNvPicPr>
            <a:picLocks noChangeAspect="1"/>
          </p:cNvPicPr>
          <p:nvPr/>
        </p:nvPicPr>
        <p:blipFill>
          <a:blip r:embed="rId20" cstate="print"/>
          <a:srcRect/>
          <a:stretch>
            <a:fillRect/>
          </a:stretch>
        </p:blipFill>
        <p:spPr bwMode="auto">
          <a:xfrm>
            <a:off x="0" y="0"/>
            <a:ext cx="7315200" cy="914400"/>
          </a:xfrm>
          <a:prstGeom prst="rect">
            <a:avLst/>
          </a:prstGeom>
          <a:noFill/>
          <a:ln w="9525">
            <a:noFill/>
            <a:miter lim="800000"/>
            <a:headEnd/>
            <a:tailEnd/>
          </a:ln>
        </p:spPr>
      </p:pic>
      <p:pic>
        <p:nvPicPr>
          <p:cNvPr id="1027" name="Picture 1" descr="PPT_slide2_5percent.jpg"/>
          <p:cNvPicPr>
            <a:picLocks noChangeAspect="1"/>
          </p:cNvPicPr>
          <p:nvPr/>
        </p:nvPicPr>
        <p:blipFill>
          <a:blip r:embed="rId21" cstate="print"/>
          <a:srcRect/>
          <a:stretch>
            <a:fillRect/>
          </a:stretch>
        </p:blipFill>
        <p:spPr bwMode="auto">
          <a:xfrm>
            <a:off x="7315200" y="0"/>
            <a:ext cx="1828800" cy="838200"/>
          </a:xfrm>
          <a:prstGeom prst="rect">
            <a:avLst/>
          </a:prstGeom>
          <a:noFill/>
          <a:ln w="9525">
            <a:noFill/>
            <a:miter lim="800000"/>
            <a:headEnd/>
            <a:tailEnd/>
          </a:ln>
        </p:spPr>
      </p:pic>
      <p:sp>
        <p:nvSpPr>
          <p:cNvPr id="12"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Calibri" pitchFamily="34" charset="0"/>
                <a:ea typeface="ＭＳ Ｐゴシック" pitchFamily="34" charset="-128"/>
              </a:defRPr>
            </a:lvl1pPr>
          </a:lstStyle>
          <a:p>
            <a:pPr fontAlgn="base">
              <a:spcBef>
                <a:spcPct val="0"/>
              </a:spcBef>
              <a:spcAft>
                <a:spcPct val="0"/>
              </a:spcAft>
              <a:defRPr/>
            </a:pPr>
            <a:endParaRPr lang="en-US">
              <a:cs typeface="Arial" charset="0"/>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Calibri" pitchFamily="34" charset="0"/>
                <a:ea typeface="ＭＳ Ｐゴシック" pitchFamily="34" charset="-128"/>
              </a:defRPr>
            </a:lvl1pPr>
          </a:lstStyle>
          <a:p>
            <a:pPr fontAlgn="base">
              <a:spcBef>
                <a:spcPct val="0"/>
              </a:spcBef>
              <a:spcAft>
                <a:spcPct val="0"/>
              </a:spcAft>
              <a:defRPr/>
            </a:pPr>
            <a:endParaRPr lang="en-US">
              <a:cs typeface="Arial" charset="0"/>
            </a:endParaRPr>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Calibri" pitchFamily="34" charset="0"/>
                <a:ea typeface="ＭＳ Ｐゴシック" pitchFamily="34" charset="-128"/>
              </a:defRPr>
            </a:lvl1pPr>
          </a:lstStyle>
          <a:p>
            <a:pPr fontAlgn="base">
              <a:spcBef>
                <a:spcPct val="0"/>
              </a:spcBef>
              <a:spcAft>
                <a:spcPct val="0"/>
              </a:spcAft>
              <a:defRPr/>
            </a:pPr>
            <a:fld id="{67D2960A-33BC-4251-9BB8-9CB6216A8EFB}" type="slidenum">
              <a:rPr lang="en-US">
                <a:cs typeface="Arial" charset="0"/>
              </a:rPr>
              <a:pPr fontAlgn="base">
                <a:spcBef>
                  <a:spcPct val="0"/>
                </a:spcBef>
                <a:spcAft>
                  <a:spcPct val="0"/>
                </a:spcAft>
                <a:defRPr/>
              </a:pPr>
              <a:t>‹#›</a:t>
            </a:fld>
            <a:endParaRPr lang="en-US" dirty="0">
              <a:cs typeface="Arial"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F192AB07-EE68-40B4-BFC3-88FFFF13022B}"/>
              </a:ext>
            </a:extLst>
          </p:cNvPr>
          <p:cNvGraphicFramePr>
            <a:graphicFrameLocks noChangeAspect="1"/>
          </p:cNvGraphicFramePr>
          <p:nvPr userDrawn="1">
            <p:custDataLst>
              <p:tags r:id="rId16"/>
            </p:custDataLst>
            <p:extLst>
              <p:ext uri="{D42A27DB-BD31-4B8C-83A1-F6EECF244321}">
                <p14:modId xmlns:p14="http://schemas.microsoft.com/office/powerpoint/2010/main" val="3501058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1"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0" name="Picture 1" descr="PPT_slide2_5percent.jpg"/>
          <p:cNvPicPr>
            <a:picLocks noChangeAspect="1"/>
          </p:cNvPicPr>
          <p:nvPr/>
        </p:nvPicPr>
        <p:blipFill>
          <a:blip r:embed="rId19" cstate="print"/>
          <a:srcRect/>
          <a:stretch>
            <a:fillRect/>
          </a:stretch>
        </p:blipFill>
        <p:spPr bwMode="auto">
          <a:xfrm>
            <a:off x="0" y="0"/>
            <a:ext cx="7315200" cy="914400"/>
          </a:xfrm>
          <a:prstGeom prst="rect">
            <a:avLst/>
          </a:prstGeom>
          <a:noFill/>
          <a:ln w="9525">
            <a:noFill/>
            <a:miter lim="800000"/>
            <a:headEnd/>
            <a:tailEnd/>
          </a:ln>
        </p:spPr>
      </p:pic>
      <p:pic>
        <p:nvPicPr>
          <p:cNvPr id="2051" name="Picture 1" descr="PPT_slide2_5percent.jpg"/>
          <p:cNvPicPr>
            <a:picLocks noChangeAspect="1"/>
          </p:cNvPicPr>
          <p:nvPr/>
        </p:nvPicPr>
        <p:blipFill>
          <a:blip r:embed="rId20" cstate="print"/>
          <a:srcRect/>
          <a:stretch>
            <a:fillRect/>
          </a:stretch>
        </p:blipFill>
        <p:spPr bwMode="auto">
          <a:xfrm>
            <a:off x="7315200" y="0"/>
            <a:ext cx="1828800" cy="838200"/>
          </a:xfrm>
          <a:prstGeom prst="rect">
            <a:avLst/>
          </a:prstGeom>
          <a:noFill/>
          <a:ln w="9525">
            <a:noFill/>
            <a:miter lim="800000"/>
            <a:headEnd/>
            <a:tailEnd/>
          </a:ln>
        </p:spPr>
      </p:pic>
      <p:sp>
        <p:nvSpPr>
          <p:cNvPr id="12" name="Date Placeholder 3"/>
          <p:cNvSpPr>
            <a:spLocks noGrp="1"/>
          </p:cNvSpPr>
          <p:nvPr>
            <p:ph type="dt" sz="half" idx="2"/>
          </p:nvPr>
        </p:nvSpPr>
        <p:spPr>
          <a:xfrm>
            <a:off x="457200" y="6356350"/>
            <a:ext cx="2133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pitchFamily="34" charset="-128"/>
              </a:defRPr>
            </a:lvl1pPr>
          </a:lstStyle>
          <a:p>
            <a:pPr defTabSz="457200" fontAlgn="base">
              <a:spcBef>
                <a:spcPct val="0"/>
              </a:spcBef>
              <a:spcAft>
                <a:spcPct val="0"/>
              </a:spcAft>
              <a:defRPr/>
            </a:pPr>
            <a:fld id="{E91F32F4-0F66-4731-8F1F-1234C423ED1E}" type="slidenum">
              <a:rPr lang="en-US" altLang="en-US">
                <a:solidFill>
                  <a:prstClr val="black"/>
                </a:solidFill>
              </a:rPr>
              <a:pPr defTabSz="457200" fontAlgn="base">
                <a:spcBef>
                  <a:spcPct val="0"/>
                </a:spcBef>
                <a:spcAft>
                  <a:spcPct val="0"/>
                </a:spcAft>
                <a:defRPr/>
              </a:pPr>
              <a:t>‹#›</a:t>
            </a:fld>
            <a:endParaRPr lang="en-US"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29" r:id="rId12"/>
    <p:sldLayoutId id="2147483728"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0642FC59-AEFD-47B8-8BAC-7A19096B482C}"/>
              </a:ext>
            </a:extLst>
          </p:cNvPr>
          <p:cNvGraphicFramePr>
            <a:graphicFrameLocks noChangeAspect="1"/>
          </p:cNvGraphicFramePr>
          <p:nvPr userDrawn="1">
            <p:custDataLst>
              <p:tags r:id="rId14"/>
            </p:custDataLst>
            <p:extLst>
              <p:ext uri="{D42A27DB-BD31-4B8C-83A1-F6EECF244321}">
                <p14:modId xmlns:p14="http://schemas.microsoft.com/office/powerpoint/2010/main" val="1134269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5" name="think-cell Slide" r:id="rId15" imgW="360" imgH="360" progId="">
                  <p:embed/>
                </p:oleObj>
              </mc:Choice>
              <mc:Fallback>
                <p:oleObj name="think-cell Slide" r:id="rId15" imgW="360" imgH="360" progId="">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4" name="Picture 1" descr="PPT_slide2_5percent.jpg"/>
          <p:cNvPicPr>
            <a:picLocks noChangeAspect="1"/>
          </p:cNvPicPr>
          <p:nvPr/>
        </p:nvPicPr>
        <p:blipFill>
          <a:blip r:embed="rId17" cstate="print"/>
          <a:srcRect/>
          <a:stretch>
            <a:fillRect/>
          </a:stretch>
        </p:blipFill>
        <p:spPr bwMode="auto">
          <a:xfrm>
            <a:off x="0" y="0"/>
            <a:ext cx="7315200" cy="914400"/>
          </a:xfrm>
          <a:prstGeom prst="rect">
            <a:avLst/>
          </a:prstGeom>
          <a:noFill/>
          <a:ln w="9525">
            <a:noFill/>
            <a:miter lim="800000"/>
            <a:headEnd/>
            <a:tailEnd/>
          </a:ln>
        </p:spPr>
      </p:pic>
      <p:pic>
        <p:nvPicPr>
          <p:cNvPr id="8195" name="Picture 1" descr="PPT_slide2_5percent.jpg"/>
          <p:cNvPicPr>
            <a:picLocks noChangeAspect="1"/>
          </p:cNvPicPr>
          <p:nvPr/>
        </p:nvPicPr>
        <p:blipFill>
          <a:blip r:embed="rId18" cstate="print"/>
          <a:srcRect/>
          <a:stretch>
            <a:fillRect/>
          </a:stretch>
        </p:blipFill>
        <p:spPr bwMode="auto">
          <a:xfrm>
            <a:off x="7315200" y="0"/>
            <a:ext cx="1828800" cy="838200"/>
          </a:xfrm>
          <a:prstGeom prst="rect">
            <a:avLst/>
          </a:prstGeom>
          <a:noFill/>
          <a:ln w="9525">
            <a:noFill/>
            <a:miter lim="800000"/>
            <a:headEnd/>
            <a:tailEnd/>
          </a:ln>
        </p:spPr>
      </p:pic>
      <p:sp>
        <p:nvSpPr>
          <p:cNvPr id="12" name="Date Placeholder 3"/>
          <p:cNvSpPr>
            <a:spLocks noGrp="1"/>
          </p:cNvSpPr>
          <p:nvPr>
            <p:ph type="dt" sz="half" idx="2"/>
          </p:nvPr>
        </p:nvSpPr>
        <p:spPr>
          <a:xfrm>
            <a:off x="457200" y="6356350"/>
            <a:ext cx="2133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a:lstStyle>
            <a:lvl1pPr eaLnBrk="1" hangingPunct="1">
              <a:defRPr>
                <a:ea typeface="ＭＳ Ｐゴシック" pitchFamily="34" charset="-128"/>
              </a:defRPr>
            </a:lvl1pPr>
          </a:lstStyle>
          <a:p>
            <a:pPr defTabSz="457200" fontAlgn="base">
              <a:spcBef>
                <a:spcPct val="0"/>
              </a:spcBef>
              <a:spcAft>
                <a:spcPct val="0"/>
              </a:spcAft>
              <a:defRPr/>
            </a:pPr>
            <a:endParaRPr lang="en-US">
              <a:solidFill>
                <a:prstClr val="black"/>
              </a:solidFill>
            </a:endParaRPr>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ＭＳ Ｐゴシック" pitchFamily="34" charset="-128"/>
              </a:defRPr>
            </a:lvl1pPr>
          </a:lstStyle>
          <a:p>
            <a:pPr defTabSz="457200" fontAlgn="base">
              <a:spcBef>
                <a:spcPct val="0"/>
              </a:spcBef>
              <a:spcAft>
                <a:spcPct val="0"/>
              </a:spcAft>
              <a:defRPr/>
            </a:pPr>
            <a:fld id="{7AC23A56-B848-4A77-8291-ABB4933CCE51}" type="slidenum">
              <a:rPr lang="en-US" altLang="en-US">
                <a:solidFill>
                  <a:prstClr val="black"/>
                </a:solidFill>
              </a:rPr>
              <a:pPr defTabSz="457200" fontAlgn="base">
                <a:spcBef>
                  <a:spcPct val="0"/>
                </a:spcBef>
                <a:spcAft>
                  <a:spcPct val="0"/>
                </a:spcAft>
                <a:defRPr/>
              </a:pPr>
              <a:t>‹#›</a:t>
            </a:fld>
            <a:endParaRPr lang="en-US"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9"/>
            </p:custDataLst>
            <p:extLst>
              <p:ext uri="{D42A27DB-BD31-4B8C-83A1-F6EECF244321}">
                <p14:modId xmlns:p14="http://schemas.microsoft.com/office/powerpoint/2010/main" val="3560809469"/>
              </p:ext>
            </p:extLst>
          </p:nvPr>
        </p:nvGraphicFramePr>
        <p:xfrm>
          <a:off x="1465" y="1589"/>
          <a:ext cx="1465" cy="1587"/>
        </p:xfrm>
        <a:graphic>
          <a:graphicData uri="http://schemas.openxmlformats.org/presentationml/2006/ole">
            <mc:AlternateContent xmlns:mc="http://schemas.openxmlformats.org/markup-compatibility/2006">
              <mc:Choice xmlns:v="urn:schemas-microsoft-com:vml" Requires="v">
                <p:oleObj spid="_x0000_s5129" name="think-cell Slide" r:id="rId13" imgW="360" imgH="360" progId="">
                  <p:embed/>
                </p:oleObj>
              </mc:Choice>
              <mc:Fallback>
                <p:oleObj name="think-cell Slide" r:id="rId13" imgW="360" imgH="36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5" y="1589"/>
                        <a:ext cx="1465"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a:extLst>
              <a:ext uri="{FF2B5EF4-FFF2-40B4-BE49-F238E27FC236}">
                <a16:creationId xmlns="" xmlns:a16="http://schemas.microsoft.com/office/drawing/2014/main" id="{196BCF5C-9155-42D4-973B-003787553003}"/>
              </a:ext>
            </a:extLst>
          </p:cNvPr>
          <p:cNvSpPr/>
          <p:nvPr userDrawn="1">
            <p:custDataLst>
              <p:tags r:id="rId10"/>
            </p:custDataLst>
          </p:nvPr>
        </p:nvSpPr>
        <p:spPr>
          <a:xfrm>
            <a:off x="0" y="0"/>
            <a:ext cx="158750" cy="158750"/>
          </a:xfrm>
          <a:prstGeom prst="rect">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215" b="1" i="0" baseline="0" dirty="0">
              <a:solidFill>
                <a:srgbClr val="000000"/>
              </a:solidFill>
              <a:latin typeface="Arial"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422031" y="162000"/>
            <a:ext cx="8301046"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7" name="FooterSimple"/>
          <p:cNvSpPr/>
          <p:nvPr/>
        </p:nvSpPr>
        <p:spPr>
          <a:xfrm>
            <a:off x="422031" y="6699600"/>
            <a:ext cx="594831"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rPr>
              <a:t>20160603 -Mathew Meeting 13Jun_v4.pptx</a:t>
            </a:r>
            <a:endParaRPr lang="en-US" sz="646" noProof="0" dirty="0">
              <a:solidFill>
                <a:srgbClr val="808080"/>
              </a:solidFill>
            </a:endParaRPr>
          </a:p>
        </p:txBody>
      </p:sp>
      <p:sp>
        <p:nvSpPr>
          <p:cNvPr id="8" name="Line 115"/>
          <p:cNvSpPr>
            <a:spLocks noChangeShapeType="1"/>
          </p:cNvSpPr>
          <p:nvPr/>
        </p:nvSpPr>
        <p:spPr bwMode="auto">
          <a:xfrm flipH="1">
            <a:off x="0" y="1003300"/>
            <a:ext cx="9144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sz="1662" noProof="0"/>
          </a:p>
        </p:txBody>
      </p:sp>
      <p:sp>
        <p:nvSpPr>
          <p:cNvPr id="10" name="TextBox 9"/>
          <p:cNvSpPr txBox="1"/>
          <p:nvPr/>
        </p:nvSpPr>
        <p:spPr>
          <a:xfrm>
            <a:off x="8546954" y="6674400"/>
            <a:ext cx="175846" cy="127000"/>
          </a:xfrm>
          <a:prstGeom prst="rect">
            <a:avLst/>
          </a:prstGeom>
          <a:noFill/>
          <a:ln/>
          <a:effectLst/>
        </p:spPr>
        <p:txBody>
          <a:bodyPr wrap="none" lIns="0" tIns="0" rIns="0" bIns="0" rtlCol="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9D53E389-1311-4796-9190-1F74A8EADEA2}" type="slidenum">
              <a:rPr kumimoji="0" lang="en-US" sz="831" b="0" i="0" u="none" strike="noStrike" kern="1200" cap="none" spc="0" normalizeH="0" baseline="0" noProof="0" smtClean="0">
                <a:ln>
                  <a:noFill/>
                </a:ln>
                <a:solidFill>
                  <a:srgbClr val="000000"/>
                </a:solidFill>
                <a:effectLst/>
                <a:uLnTx/>
                <a:uFillTx/>
                <a:latin typeface="+mn-lt"/>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kumimoji="0" lang="en-US" sz="831" b="0" i="0" u="none" strike="noStrike" kern="1200" cap="none" spc="0" normalizeH="0" baseline="0" noProof="0">
              <a:ln>
                <a:noFill/>
              </a:ln>
              <a:solidFill>
                <a:srgbClr val="000000"/>
              </a:solidFill>
              <a:effectLst/>
              <a:uLnTx/>
              <a:uFillTx/>
              <a:latin typeface="+mn-lt"/>
              <a:ea typeface="+mn-ea"/>
              <a:cs typeface="+mn-cs"/>
            </a:endParaRPr>
          </a:p>
          <a:p>
            <a:endParaRPr lang="en-US" sz="831" dirty="0">
              <a:latin typeface="Arial"/>
            </a:endParaRPr>
          </a:p>
        </p:txBody>
      </p:sp>
      <p:sp>
        <p:nvSpPr>
          <p:cNvPr id="11" name="Rectangle 2"/>
          <p:cNvSpPr>
            <a:spLocks noChangeArrowheads="1"/>
          </p:cNvSpPr>
          <p:nvPr>
            <p:custDataLst>
              <p:tags r:id="rId11"/>
            </p:custDataLst>
          </p:nvPr>
        </p:nvSpPr>
        <p:spPr bwMode="gray">
          <a:xfrm>
            <a:off x="6092060" y="6642000"/>
            <a:ext cx="1776127" cy="170496"/>
          </a:xfrm>
          <a:prstGeom prst="rect">
            <a:avLst/>
          </a:prstGeom>
          <a:noFill/>
          <a:ln w="12700" algn="ctr">
            <a:noFill/>
            <a:miter lim="800000"/>
            <a:headEnd/>
            <a:tailEnd/>
          </a:ln>
        </p:spPr>
        <p:txBody>
          <a:bodyPr wrap="none" lIns="0" tIns="0" rIns="0" bIns="0">
            <a:spAutoFit/>
          </a:bodyPr>
          <a:lstStyle/>
          <a:p>
            <a:pPr marL="0" marR="0" indent="0" algn="ctr" defTabSz="844083" rtl="0" eaLnBrk="0" fontAlgn="auto" latinLnBrk="0" hangingPunct="0">
              <a:lnSpc>
                <a:spcPct val="100000"/>
              </a:lnSpc>
              <a:spcBef>
                <a:spcPts val="0"/>
              </a:spcBef>
              <a:spcAft>
                <a:spcPts val="0"/>
              </a:spcAft>
              <a:buClrTx/>
              <a:buSzTx/>
              <a:buFontTx/>
              <a:buNone/>
              <a:tabLst/>
              <a:defRPr/>
            </a:pPr>
            <a:r>
              <a:rPr lang="en-US" sz="1108" b="1" kern="1200" noProof="0" dirty="0">
                <a:solidFill>
                  <a:srgbClr val="C00000"/>
                </a:solidFill>
                <a:latin typeface="Arial" pitchFamily="34" charset="0"/>
                <a:ea typeface="+mn-ea"/>
                <a:cs typeface="Arial" pitchFamily="34" charset="0"/>
              </a:rPr>
              <a:t>Draft—for discussion only</a:t>
            </a:r>
            <a:endParaRPr lang="en-US" sz="1108" b="1" noProof="0" dirty="0">
              <a:solidFill>
                <a:srgbClr val="C00000"/>
              </a:solidFill>
              <a:latin typeface="Arial" pitchFamily="34" charset="0"/>
              <a:cs typeface="Arial" pitchFamily="34" charset="0"/>
            </a:endParaRPr>
          </a:p>
        </p:txBody>
      </p:sp>
      <p:sp>
        <p:nvSpPr>
          <p:cNvPr id="12" name="Rectangle 4"/>
          <p:cNvSpPr>
            <a:spLocks noChangeArrowheads="1"/>
          </p:cNvSpPr>
          <p:nvPr>
            <p:custDataLst>
              <p:tags r:id="rId12"/>
            </p:custDataLst>
          </p:nvPr>
        </p:nvSpPr>
        <p:spPr bwMode="gray">
          <a:xfrm rot="16200000">
            <a:off x="6717750" y="4257493"/>
            <a:ext cx="4560888" cy="186103"/>
          </a:xfrm>
          <a:prstGeom prst="rect">
            <a:avLst/>
          </a:prstGeom>
          <a:noFill/>
          <a:ln w="9525" algn="ctr">
            <a:noFill/>
            <a:miter lim="800000"/>
            <a:headEnd type="none" w="lg" len="lg"/>
            <a:tailEnd type="none" w="lg" len="lg"/>
          </a:ln>
        </p:spPr>
        <p:txBody>
          <a:bodyPr anchor="b"/>
          <a:lstStyle/>
          <a:p>
            <a:r>
              <a:rPr lang="en-US" sz="646">
                <a:solidFill>
                  <a:srgbClr val="808080"/>
                </a:solidFill>
              </a:rPr>
              <a:t>Copyright © 2014 by The Boston Consulting Group, Inc. All rights reserved.</a:t>
            </a:r>
          </a:p>
        </p:txBody>
      </p:sp>
      <p:sp>
        <p:nvSpPr>
          <p:cNvPr id="13" name="Text Placeholder 12"/>
          <p:cNvSpPr>
            <a:spLocks noGrp="1"/>
          </p:cNvSpPr>
          <p:nvPr>
            <p:ph type="body" idx="1"/>
          </p:nvPr>
        </p:nvSpPr>
        <p:spPr>
          <a:xfrm>
            <a:off x="422031" y="1508760"/>
            <a:ext cx="830556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6"/>
          <p:cNvPicPr>
            <a:picLocks noChangeArrowheads="1"/>
          </p:cNvPicPr>
          <p:nvPr/>
        </p:nvPicPr>
        <p:blipFill>
          <a:blip r:embed="rId15" cstate="print"/>
          <a:srcRect/>
          <a:stretch>
            <a:fillRect/>
          </a:stretch>
        </p:blipFill>
        <p:spPr bwMode="auto">
          <a:xfrm>
            <a:off x="3619025" y="6665770"/>
            <a:ext cx="1906615" cy="127575"/>
          </a:xfrm>
          <a:prstGeom prst="rect">
            <a:avLst/>
          </a:prstGeom>
          <a:noFill/>
          <a:ln w="9525">
            <a:noFill/>
            <a:miter lim="800000"/>
            <a:headEnd/>
            <a:tailEnd/>
          </a:ln>
          <a:effectLst/>
        </p:spPr>
      </p:pic>
    </p:spTree>
    <p:extLst>
      <p:ext uri="{BB962C8B-B14F-4D97-AF65-F5344CB8AC3E}">
        <p14:creationId xmlns:p14="http://schemas.microsoft.com/office/powerpoint/2010/main" val="116695246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hf hdr="0" ftr="0" dt="0"/>
  <p:txStyles>
    <p:titleStyle>
      <a:lvl1pPr algn="l" defTabSz="844083" rtl="0" eaLnBrk="1" latinLnBrk="0" hangingPunct="1">
        <a:spcBef>
          <a:spcPct val="0"/>
        </a:spcBef>
        <a:buNone/>
        <a:defRPr sz="2215" b="1" kern="1200">
          <a:solidFill>
            <a:schemeClr val="tx2"/>
          </a:solidFill>
          <a:latin typeface="+mj-lt"/>
          <a:ea typeface="+mj-ea"/>
          <a:cs typeface="+mj-cs"/>
        </a:defRPr>
      </a:lvl1pPr>
    </p:titleStyle>
    <p:bodyStyle>
      <a:lvl1pPr marL="0" indent="0" algn="l" defTabSz="844083" rtl="0" eaLnBrk="1" latinLnBrk="0" hangingPunct="1">
        <a:spcBef>
          <a:spcPts val="354"/>
        </a:spcBef>
        <a:buFontTx/>
        <a:buNone/>
        <a:defRPr sz="1477" b="1" kern="1200">
          <a:solidFill>
            <a:schemeClr val="tx1"/>
          </a:solidFill>
          <a:latin typeface="+mn-lt"/>
          <a:ea typeface="+mn-ea"/>
          <a:cs typeface="+mn-cs"/>
        </a:defRPr>
      </a:lvl1pPr>
      <a:lvl2pPr marL="422041" indent="-211021"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2pPr>
      <a:lvl3pPr marL="844083" indent="-211021"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3pPr>
      <a:lvl4pPr marL="1270521" indent="-215416"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4pPr>
      <a:lvl5pPr marL="1900652" indent="-212487" algn="l" defTabSz="844083" rtl="0" eaLnBrk="1" latinLnBrk="0" hangingPunct="1">
        <a:spcBef>
          <a:spcPts val="354"/>
        </a:spcBef>
        <a:buClr>
          <a:schemeClr val="tx2"/>
        </a:buClr>
        <a:buFont typeface="Arial" pitchFamily="34" charset="0"/>
        <a:buChar char="–"/>
        <a:defRPr sz="1477"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8"/>
            </p:custDataLst>
            <p:extLst>
              <p:ext uri="{D42A27DB-BD31-4B8C-83A1-F6EECF244321}">
                <p14:modId xmlns:p14="http://schemas.microsoft.com/office/powerpoint/2010/main" val="2254919666"/>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7177" name="think-cell Slide" r:id="rId20" imgW="360" imgH="360" progId="">
                  <p:embed/>
                </p:oleObj>
              </mc:Choice>
              <mc:Fallback>
                <p:oleObj name="think-cell Slide" r:id="rId20" imgW="360" imgH="360" progId="">
                  <p:embed/>
                  <p:pic>
                    <p:nvPicPr>
                      <p:cNvPr id="0" name="Picture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a:extLst>
              <a:ext uri="{FF2B5EF4-FFF2-40B4-BE49-F238E27FC236}">
                <a16:creationId xmlns="" xmlns:a16="http://schemas.microsoft.com/office/drawing/2014/main" id="{67366C69-4CF1-42BC-BC44-D21999F7CBAB}"/>
              </a:ext>
            </a:extLst>
          </p:cNvPr>
          <p:cNvSpPr/>
          <p:nvPr userDrawn="1">
            <p:custDataLst>
              <p:tags r:id="rId19"/>
            </p:custDataLst>
          </p:nvPr>
        </p:nvSpPr>
        <p:spPr bwMode="auto">
          <a:xfrm>
            <a:off x="0" y="0"/>
            <a:ext cx="158750" cy="158750"/>
          </a:xfrm>
          <a:prstGeom prst="rect">
            <a:avLst/>
          </a:prstGeom>
          <a:no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
                <a:srgbClr val="006BAD"/>
              </a:buClr>
              <a:buSzTx/>
              <a:buFontTx/>
              <a:buNone/>
              <a:tabLst/>
            </a:pPr>
            <a:endParaRPr kumimoji="0" lang="en-US" sz="2954"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mj-cs"/>
              <a:sym typeface="Arial" panose="020B0604020202020204" pitchFamily="34" charset="0"/>
            </a:endParaRPr>
          </a:p>
        </p:txBody>
      </p:sp>
      <p:pic>
        <p:nvPicPr>
          <p:cNvPr id="11" name="Picture 1" descr="big1.jpg"/>
          <p:cNvPicPr>
            <a:picLocks noChangeAspect="1"/>
          </p:cNvPicPr>
          <p:nvPr userDrawn="1"/>
        </p:nvPicPr>
        <p:blipFill rotWithShape="1">
          <a:blip r:embed="rId22" cstate="print">
            <a:extLst>
              <a:ext uri="{28A0092B-C50C-407E-A947-70E740481C1C}">
                <a14:useLocalDpi xmlns:a14="http://schemas.microsoft.com/office/drawing/2010/main" val="0"/>
              </a:ext>
            </a:extLst>
          </a:blip>
          <a:srcRect r="20004"/>
          <a:stretch/>
        </p:blipFill>
        <p:spPr bwMode="auto">
          <a:xfrm>
            <a:off x="1711" y="0"/>
            <a:ext cx="7313489" cy="86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p:nvSpPr>
        <p:spPr bwMode="auto">
          <a:xfrm>
            <a:off x="9478964" y="690564"/>
            <a:ext cx="184731" cy="348109"/>
          </a:xfrm>
          <a:prstGeom prst="rect">
            <a:avLst/>
          </a:prstGeom>
          <a:noFill/>
          <a:ln w="9525">
            <a:noFill/>
            <a:miter lim="800000"/>
            <a:headEnd/>
            <a:tailEnd/>
          </a:ln>
          <a:effectLst/>
        </p:spPr>
        <p:txBody>
          <a:bodyPr wrap="none">
            <a:spAutoFit/>
          </a:bodyPr>
          <a:lstStyle/>
          <a:p>
            <a:pPr eaLnBrk="0" hangingPunct="0">
              <a:spcBef>
                <a:spcPct val="0"/>
              </a:spcBef>
              <a:defRPr/>
            </a:pPr>
            <a:endParaRPr lang="en-US" sz="1662">
              <a:solidFill>
                <a:srgbClr val="000000"/>
              </a:solidFill>
            </a:endParaRPr>
          </a:p>
        </p:txBody>
      </p:sp>
      <p:sp>
        <p:nvSpPr>
          <p:cNvPr id="46084" name="Rectangle 3"/>
          <p:cNvSpPr>
            <a:spLocks noGrp="1" noChangeArrowheads="1"/>
          </p:cNvSpPr>
          <p:nvPr>
            <p:ph type="body" idx="1"/>
          </p:nvPr>
        </p:nvSpPr>
        <p:spPr bwMode="auto">
          <a:xfrm>
            <a:off x="1066800" y="2057400"/>
            <a:ext cx="7696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8" name="Rectangle 2"/>
          <p:cNvSpPr>
            <a:spLocks noGrp="1" noChangeArrowheads="1"/>
          </p:cNvSpPr>
          <p:nvPr>
            <p:ph type="title"/>
          </p:nvPr>
        </p:nvSpPr>
        <p:spPr bwMode="auto">
          <a:xfrm>
            <a:off x="179512" y="0"/>
            <a:ext cx="6912768" cy="836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2"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endParaRPr lang="en-US">
              <a:solidFill>
                <a:srgbClr val="000000">
                  <a:tint val="75000"/>
                </a:srgbClr>
              </a:solidFill>
            </a:endParaRPr>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endParaRPr lang="en-US">
              <a:solidFill>
                <a:srgbClr val="000000">
                  <a:tint val="75000"/>
                </a:srgbClr>
              </a:solidFill>
            </a:endParaRPr>
          </a:p>
        </p:txBody>
      </p:sp>
      <p:sp>
        <p:nvSpPr>
          <p:cNvPr id="9" name="Slide Number Placeholder 5"/>
          <p:cNvSpPr>
            <a:spLocks noGrp="1"/>
          </p:cNvSpPr>
          <p:nvPr>
            <p:ph type="sldNum" sz="quarter" idx="4"/>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6935804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hdr="0" ftr="0" dt="0"/>
  <p:txStyles>
    <p:titleStyle>
      <a:lvl1pPr algn="l" rtl="0" eaLnBrk="0" fontAlgn="base" hangingPunct="0">
        <a:spcBef>
          <a:spcPct val="0"/>
        </a:spcBef>
        <a:spcAft>
          <a:spcPct val="0"/>
        </a:spcAft>
        <a:defRPr sz="2954" b="1">
          <a:solidFill>
            <a:schemeClr val="bg1"/>
          </a:solidFill>
          <a:latin typeface="+mj-lt"/>
          <a:ea typeface="MS PGothic" pitchFamily="34" charset="-128"/>
          <a:cs typeface="+mj-cs"/>
        </a:defRPr>
      </a:lvl1pPr>
      <a:lvl2pPr algn="ctr" rtl="0" eaLnBrk="0" fontAlgn="base" hangingPunct="0">
        <a:spcBef>
          <a:spcPct val="0"/>
        </a:spcBef>
        <a:spcAft>
          <a:spcPct val="0"/>
        </a:spcAft>
        <a:defRPr sz="2954" b="1">
          <a:solidFill>
            <a:schemeClr val="bg1"/>
          </a:solidFill>
          <a:latin typeface="Arial" charset="0"/>
          <a:ea typeface="MS PGothic" pitchFamily="34" charset="-128"/>
        </a:defRPr>
      </a:lvl2pPr>
      <a:lvl3pPr algn="ctr" rtl="0" eaLnBrk="0" fontAlgn="base" hangingPunct="0">
        <a:spcBef>
          <a:spcPct val="0"/>
        </a:spcBef>
        <a:spcAft>
          <a:spcPct val="0"/>
        </a:spcAft>
        <a:defRPr sz="2954" b="1">
          <a:solidFill>
            <a:schemeClr val="bg1"/>
          </a:solidFill>
          <a:latin typeface="Arial" charset="0"/>
          <a:ea typeface="MS PGothic" pitchFamily="34" charset="-128"/>
        </a:defRPr>
      </a:lvl3pPr>
      <a:lvl4pPr algn="ctr" rtl="0" eaLnBrk="0" fontAlgn="base" hangingPunct="0">
        <a:spcBef>
          <a:spcPct val="0"/>
        </a:spcBef>
        <a:spcAft>
          <a:spcPct val="0"/>
        </a:spcAft>
        <a:defRPr sz="2954" b="1">
          <a:solidFill>
            <a:schemeClr val="bg1"/>
          </a:solidFill>
          <a:latin typeface="Arial" charset="0"/>
          <a:ea typeface="MS PGothic" pitchFamily="34" charset="-128"/>
        </a:defRPr>
      </a:lvl4pPr>
      <a:lvl5pPr algn="ctr" rtl="0" eaLnBrk="0" fontAlgn="base" hangingPunct="0">
        <a:spcBef>
          <a:spcPct val="0"/>
        </a:spcBef>
        <a:spcAft>
          <a:spcPct val="0"/>
        </a:spcAft>
        <a:defRPr sz="2954" b="1">
          <a:solidFill>
            <a:schemeClr val="bg1"/>
          </a:solidFill>
          <a:latin typeface="Arial" charset="0"/>
          <a:ea typeface="MS PGothic" pitchFamily="34" charset="-128"/>
        </a:defRPr>
      </a:lvl5pPr>
      <a:lvl6pPr marL="422041" algn="ctr" rtl="0" fontAlgn="base">
        <a:spcBef>
          <a:spcPct val="0"/>
        </a:spcBef>
        <a:spcAft>
          <a:spcPct val="0"/>
        </a:spcAft>
        <a:defRPr sz="2954" b="1">
          <a:solidFill>
            <a:schemeClr val="bg1"/>
          </a:solidFill>
          <a:latin typeface="Arial" charset="0"/>
          <a:ea typeface="ＭＳ Ｐゴシック" pitchFamily="96" charset="-128"/>
        </a:defRPr>
      </a:lvl6pPr>
      <a:lvl7pPr marL="844083" algn="ctr" rtl="0" fontAlgn="base">
        <a:spcBef>
          <a:spcPct val="0"/>
        </a:spcBef>
        <a:spcAft>
          <a:spcPct val="0"/>
        </a:spcAft>
        <a:defRPr sz="2954" b="1">
          <a:solidFill>
            <a:schemeClr val="bg1"/>
          </a:solidFill>
          <a:latin typeface="Arial" charset="0"/>
          <a:ea typeface="ＭＳ Ｐゴシック" pitchFamily="96" charset="-128"/>
        </a:defRPr>
      </a:lvl7pPr>
      <a:lvl8pPr marL="1266124" algn="ctr" rtl="0" fontAlgn="base">
        <a:spcBef>
          <a:spcPct val="0"/>
        </a:spcBef>
        <a:spcAft>
          <a:spcPct val="0"/>
        </a:spcAft>
        <a:defRPr sz="2954" b="1">
          <a:solidFill>
            <a:schemeClr val="bg1"/>
          </a:solidFill>
          <a:latin typeface="Arial" charset="0"/>
          <a:ea typeface="ＭＳ Ｐゴシック" pitchFamily="96" charset="-128"/>
        </a:defRPr>
      </a:lvl8pPr>
      <a:lvl9pPr marL="1688165" algn="ctr" rtl="0" fontAlgn="base">
        <a:spcBef>
          <a:spcPct val="0"/>
        </a:spcBef>
        <a:spcAft>
          <a:spcPct val="0"/>
        </a:spcAft>
        <a:defRPr sz="2954" b="1">
          <a:solidFill>
            <a:schemeClr val="bg1"/>
          </a:solidFill>
          <a:latin typeface="Arial" charset="0"/>
          <a:ea typeface="ＭＳ Ｐゴシック" pitchFamily="96" charset="-128"/>
        </a:defRPr>
      </a:lvl9pPr>
    </p:titleStyle>
    <p:bodyStyle>
      <a:lvl1pPr marL="316531" indent="-316531" algn="l" rtl="0" eaLnBrk="0" fontAlgn="base" hangingPunct="0">
        <a:spcBef>
          <a:spcPct val="20000"/>
        </a:spcBef>
        <a:spcAft>
          <a:spcPct val="0"/>
        </a:spcAft>
        <a:buChar char="•"/>
        <a:defRPr sz="2492">
          <a:solidFill>
            <a:schemeClr val="tx1"/>
          </a:solidFill>
          <a:latin typeface="+mn-lt"/>
          <a:ea typeface="MS PGothic" pitchFamily="34" charset="-128"/>
          <a:cs typeface="+mn-cs"/>
        </a:defRPr>
      </a:lvl1pPr>
      <a:lvl2pPr marL="685817" indent="-263776" algn="l" rtl="0" eaLnBrk="0" fontAlgn="base" hangingPunct="0">
        <a:spcBef>
          <a:spcPct val="20000"/>
        </a:spcBef>
        <a:spcAft>
          <a:spcPct val="0"/>
        </a:spcAft>
        <a:buChar char="–"/>
        <a:defRPr sz="2215">
          <a:solidFill>
            <a:schemeClr val="tx1"/>
          </a:solidFill>
          <a:latin typeface="+mn-lt"/>
          <a:ea typeface="MS PGothic" pitchFamily="34" charset="-128"/>
        </a:defRPr>
      </a:lvl2pPr>
      <a:lvl3pPr marL="1055103" indent="-211021" algn="l" rtl="0" eaLnBrk="0" fontAlgn="base" hangingPunct="0">
        <a:spcBef>
          <a:spcPct val="20000"/>
        </a:spcBef>
        <a:spcAft>
          <a:spcPct val="0"/>
        </a:spcAft>
        <a:buChar char="•"/>
        <a:defRPr sz="1846">
          <a:solidFill>
            <a:schemeClr val="tx1"/>
          </a:solidFill>
          <a:latin typeface="+mn-lt"/>
          <a:ea typeface="MS PGothic" pitchFamily="34" charset="-128"/>
        </a:defRPr>
      </a:lvl3pPr>
      <a:lvl4pPr marL="1477145" indent="-211021" algn="l" rtl="0" eaLnBrk="0" fontAlgn="base" hangingPunct="0">
        <a:spcBef>
          <a:spcPct val="20000"/>
        </a:spcBef>
        <a:spcAft>
          <a:spcPct val="0"/>
        </a:spcAft>
        <a:buChar char="–"/>
        <a:defRPr sz="1846">
          <a:solidFill>
            <a:schemeClr val="tx1"/>
          </a:solidFill>
          <a:latin typeface="+mn-lt"/>
          <a:ea typeface="MS PGothic" pitchFamily="34" charset="-128"/>
        </a:defRPr>
      </a:lvl4pPr>
      <a:lvl5pPr marL="1899186" indent="-211021" algn="l" rtl="0" eaLnBrk="0" fontAlgn="base" hangingPunct="0">
        <a:spcBef>
          <a:spcPct val="20000"/>
        </a:spcBef>
        <a:spcAft>
          <a:spcPct val="0"/>
        </a:spcAft>
        <a:buChar char="»"/>
        <a:defRPr sz="1846">
          <a:solidFill>
            <a:schemeClr val="tx1"/>
          </a:solidFill>
          <a:latin typeface="Helvetica" pitchFamily="96" charset="0"/>
          <a:ea typeface="MS PGothic" pitchFamily="34" charset="-128"/>
        </a:defRPr>
      </a:lvl5pPr>
      <a:lvl6pPr marL="2321227" indent="-211021" algn="l" rtl="0" fontAlgn="base">
        <a:spcBef>
          <a:spcPct val="20000"/>
        </a:spcBef>
        <a:spcAft>
          <a:spcPct val="0"/>
        </a:spcAft>
        <a:buChar char="»"/>
        <a:defRPr sz="1846">
          <a:solidFill>
            <a:schemeClr val="tx1"/>
          </a:solidFill>
          <a:latin typeface="Helvetica" pitchFamily="96" charset="0"/>
          <a:ea typeface="+mn-ea"/>
        </a:defRPr>
      </a:lvl6pPr>
      <a:lvl7pPr marL="2743269" indent="-211021" algn="l" rtl="0" fontAlgn="base">
        <a:spcBef>
          <a:spcPct val="20000"/>
        </a:spcBef>
        <a:spcAft>
          <a:spcPct val="0"/>
        </a:spcAft>
        <a:buChar char="»"/>
        <a:defRPr sz="1846">
          <a:solidFill>
            <a:schemeClr val="tx1"/>
          </a:solidFill>
          <a:latin typeface="Helvetica" pitchFamily="96" charset="0"/>
          <a:ea typeface="+mn-ea"/>
        </a:defRPr>
      </a:lvl7pPr>
      <a:lvl8pPr marL="3165310" indent="-211021" algn="l" rtl="0" fontAlgn="base">
        <a:spcBef>
          <a:spcPct val="20000"/>
        </a:spcBef>
        <a:spcAft>
          <a:spcPct val="0"/>
        </a:spcAft>
        <a:buChar char="»"/>
        <a:defRPr sz="1846">
          <a:solidFill>
            <a:schemeClr val="tx1"/>
          </a:solidFill>
          <a:latin typeface="Helvetica" pitchFamily="96" charset="0"/>
          <a:ea typeface="+mn-ea"/>
        </a:defRPr>
      </a:lvl8pPr>
      <a:lvl9pPr marL="3587351" indent="-211021" algn="l" rtl="0" fontAlgn="base">
        <a:spcBef>
          <a:spcPct val="20000"/>
        </a:spcBef>
        <a:spcAft>
          <a:spcPct val="0"/>
        </a:spcAft>
        <a:buChar char="»"/>
        <a:defRPr sz="1846">
          <a:solidFill>
            <a:schemeClr val="tx1"/>
          </a:solidFill>
          <a:latin typeface="Helvetica" pitchFamily="96" charset="0"/>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extLst>
              <p:ext uri="{D42A27DB-BD31-4B8C-83A1-F6EECF244321}">
                <p14:modId xmlns:p14="http://schemas.microsoft.com/office/powerpoint/2010/main" val="502678160"/>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19" imgW="360" imgH="360" progId="">
                  <p:embed/>
                </p:oleObj>
              </mc:Choice>
              <mc:Fallback>
                <p:oleObj name="think-cell Slide" r:id="rId19" imgW="360" imgH="360" progId="">
                  <p:embed/>
                  <p:pic>
                    <p:nvPicPr>
                      <p:cNvPr id="0"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a:extLst>
              <a:ext uri="{FF2B5EF4-FFF2-40B4-BE49-F238E27FC236}">
                <a16:creationId xmlns="" xmlns:a16="http://schemas.microsoft.com/office/drawing/2014/main" id="{515A30F3-A45C-405C-A26A-49940EB1D8B0}"/>
              </a:ext>
            </a:extLst>
          </p:cNvPr>
          <p:cNvSpPr/>
          <p:nvPr userDrawn="1">
            <p:custDataLst>
              <p:tags r:id="rId18"/>
            </p:custDataLst>
          </p:nvPr>
        </p:nvSpPr>
        <p:spPr bwMode="auto">
          <a:xfrm>
            <a:off x="0" y="0"/>
            <a:ext cx="158750" cy="158750"/>
          </a:xfrm>
          <a:prstGeom prst="rect">
            <a:avLst/>
          </a:prstGeom>
          <a:no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
                <a:srgbClr val="006BAD"/>
              </a:buClr>
              <a:buSzTx/>
              <a:buFontTx/>
              <a:buNone/>
              <a:tabLst/>
            </a:pPr>
            <a:endParaRPr kumimoji="0" lang="en-US" sz="2954"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mj-cs"/>
              <a:sym typeface="Arial" panose="020B0604020202020204" pitchFamily="34" charset="0"/>
            </a:endParaRPr>
          </a:p>
        </p:txBody>
      </p:sp>
      <p:pic>
        <p:nvPicPr>
          <p:cNvPr id="11" name="Picture 1" descr="big1.jpg"/>
          <p:cNvPicPr>
            <a:picLocks noChangeAspect="1"/>
          </p:cNvPicPr>
          <p:nvPr userDrawn="1"/>
        </p:nvPicPr>
        <p:blipFill rotWithShape="1">
          <a:blip r:embed="rId21" cstate="print">
            <a:extLst>
              <a:ext uri="{28A0092B-C50C-407E-A947-70E740481C1C}">
                <a14:useLocalDpi xmlns:a14="http://schemas.microsoft.com/office/drawing/2010/main" val="0"/>
              </a:ext>
            </a:extLst>
          </a:blip>
          <a:srcRect r="20004"/>
          <a:stretch/>
        </p:blipFill>
        <p:spPr bwMode="auto">
          <a:xfrm>
            <a:off x="1711" y="0"/>
            <a:ext cx="7313489" cy="86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p:nvSpPr>
        <p:spPr bwMode="auto">
          <a:xfrm>
            <a:off x="9478964" y="690564"/>
            <a:ext cx="184731" cy="348109"/>
          </a:xfrm>
          <a:prstGeom prst="rect">
            <a:avLst/>
          </a:prstGeom>
          <a:noFill/>
          <a:ln w="9525">
            <a:noFill/>
            <a:miter lim="800000"/>
            <a:headEnd/>
            <a:tailEnd/>
          </a:ln>
          <a:effectLst/>
        </p:spPr>
        <p:txBody>
          <a:bodyPr wrap="none">
            <a:spAutoFit/>
          </a:bodyPr>
          <a:lstStyle/>
          <a:p>
            <a:pPr eaLnBrk="0" hangingPunct="0">
              <a:spcBef>
                <a:spcPct val="0"/>
              </a:spcBef>
              <a:defRPr/>
            </a:pPr>
            <a:endParaRPr lang="en-US" sz="1662">
              <a:solidFill>
                <a:srgbClr val="000000"/>
              </a:solidFill>
            </a:endParaRPr>
          </a:p>
        </p:txBody>
      </p:sp>
      <p:sp>
        <p:nvSpPr>
          <p:cNvPr id="46084" name="Rectangle 3"/>
          <p:cNvSpPr>
            <a:spLocks noGrp="1" noChangeArrowheads="1"/>
          </p:cNvSpPr>
          <p:nvPr>
            <p:ph type="body" idx="1"/>
          </p:nvPr>
        </p:nvSpPr>
        <p:spPr bwMode="auto">
          <a:xfrm>
            <a:off x="1066800" y="2057400"/>
            <a:ext cx="7696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8" name="Rectangle 2"/>
          <p:cNvSpPr>
            <a:spLocks noGrp="1" noChangeArrowheads="1"/>
          </p:cNvSpPr>
          <p:nvPr>
            <p:ph type="title"/>
          </p:nvPr>
        </p:nvSpPr>
        <p:spPr bwMode="auto">
          <a:xfrm>
            <a:off x="179512" y="0"/>
            <a:ext cx="6912768" cy="836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2"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endParaRPr lang="en-US">
              <a:solidFill>
                <a:srgbClr val="000000">
                  <a:tint val="75000"/>
                </a:srgbClr>
              </a:solidFill>
            </a:endParaRPr>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endParaRPr lang="en-US">
              <a:solidFill>
                <a:srgbClr val="000000">
                  <a:tint val="75000"/>
                </a:srgbClr>
              </a:solidFill>
            </a:endParaRPr>
          </a:p>
        </p:txBody>
      </p:sp>
      <p:sp>
        <p:nvSpPr>
          <p:cNvPr id="9" name="Slide Number Placeholder 5"/>
          <p:cNvSpPr>
            <a:spLocks noGrp="1"/>
          </p:cNvSpPr>
          <p:nvPr>
            <p:ph type="sldNum" sz="quarter" idx="4"/>
          </p:nvPr>
        </p:nvSpPr>
        <p:spPr>
          <a:xfrm>
            <a:off x="6771249" y="6356352"/>
            <a:ext cx="2133600" cy="365125"/>
          </a:xfrm>
          <a:prstGeom prst="rect">
            <a:avLst/>
          </a:prstGeom>
        </p:spPr>
        <p:txBody>
          <a:bodyPr anchor="ctr" anchorCtr="0"/>
          <a:lstStyle>
            <a:lvl1pPr algn="r">
              <a:defRPr sz="923"/>
            </a:lvl1pPr>
          </a:lstStyle>
          <a:p>
            <a:fld id="{4D7141DB-7FEA-4FFB-8FAF-80DDA3D2F681}"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6405453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hf hdr="0" ftr="0" dt="0"/>
  <p:txStyles>
    <p:titleStyle>
      <a:lvl1pPr algn="l" rtl="0" eaLnBrk="0" fontAlgn="base" hangingPunct="0">
        <a:spcBef>
          <a:spcPct val="0"/>
        </a:spcBef>
        <a:spcAft>
          <a:spcPct val="0"/>
        </a:spcAft>
        <a:defRPr sz="2954" b="1">
          <a:solidFill>
            <a:schemeClr val="bg1"/>
          </a:solidFill>
          <a:latin typeface="+mj-lt"/>
          <a:ea typeface="MS PGothic" pitchFamily="34" charset="-128"/>
          <a:cs typeface="+mj-cs"/>
        </a:defRPr>
      </a:lvl1pPr>
      <a:lvl2pPr algn="ctr" rtl="0" eaLnBrk="0" fontAlgn="base" hangingPunct="0">
        <a:spcBef>
          <a:spcPct val="0"/>
        </a:spcBef>
        <a:spcAft>
          <a:spcPct val="0"/>
        </a:spcAft>
        <a:defRPr sz="2954" b="1">
          <a:solidFill>
            <a:schemeClr val="bg1"/>
          </a:solidFill>
          <a:latin typeface="Arial" charset="0"/>
          <a:ea typeface="MS PGothic" pitchFamily="34" charset="-128"/>
        </a:defRPr>
      </a:lvl2pPr>
      <a:lvl3pPr algn="ctr" rtl="0" eaLnBrk="0" fontAlgn="base" hangingPunct="0">
        <a:spcBef>
          <a:spcPct val="0"/>
        </a:spcBef>
        <a:spcAft>
          <a:spcPct val="0"/>
        </a:spcAft>
        <a:defRPr sz="2954" b="1">
          <a:solidFill>
            <a:schemeClr val="bg1"/>
          </a:solidFill>
          <a:latin typeface="Arial" charset="0"/>
          <a:ea typeface="MS PGothic" pitchFamily="34" charset="-128"/>
        </a:defRPr>
      </a:lvl3pPr>
      <a:lvl4pPr algn="ctr" rtl="0" eaLnBrk="0" fontAlgn="base" hangingPunct="0">
        <a:spcBef>
          <a:spcPct val="0"/>
        </a:spcBef>
        <a:spcAft>
          <a:spcPct val="0"/>
        </a:spcAft>
        <a:defRPr sz="2954" b="1">
          <a:solidFill>
            <a:schemeClr val="bg1"/>
          </a:solidFill>
          <a:latin typeface="Arial" charset="0"/>
          <a:ea typeface="MS PGothic" pitchFamily="34" charset="-128"/>
        </a:defRPr>
      </a:lvl4pPr>
      <a:lvl5pPr algn="ctr" rtl="0" eaLnBrk="0" fontAlgn="base" hangingPunct="0">
        <a:spcBef>
          <a:spcPct val="0"/>
        </a:spcBef>
        <a:spcAft>
          <a:spcPct val="0"/>
        </a:spcAft>
        <a:defRPr sz="2954" b="1">
          <a:solidFill>
            <a:schemeClr val="bg1"/>
          </a:solidFill>
          <a:latin typeface="Arial" charset="0"/>
          <a:ea typeface="MS PGothic" pitchFamily="34" charset="-128"/>
        </a:defRPr>
      </a:lvl5pPr>
      <a:lvl6pPr marL="422041" algn="ctr" rtl="0" fontAlgn="base">
        <a:spcBef>
          <a:spcPct val="0"/>
        </a:spcBef>
        <a:spcAft>
          <a:spcPct val="0"/>
        </a:spcAft>
        <a:defRPr sz="2954" b="1">
          <a:solidFill>
            <a:schemeClr val="bg1"/>
          </a:solidFill>
          <a:latin typeface="Arial" charset="0"/>
          <a:ea typeface="ＭＳ Ｐゴシック" pitchFamily="96" charset="-128"/>
        </a:defRPr>
      </a:lvl6pPr>
      <a:lvl7pPr marL="844083" algn="ctr" rtl="0" fontAlgn="base">
        <a:spcBef>
          <a:spcPct val="0"/>
        </a:spcBef>
        <a:spcAft>
          <a:spcPct val="0"/>
        </a:spcAft>
        <a:defRPr sz="2954" b="1">
          <a:solidFill>
            <a:schemeClr val="bg1"/>
          </a:solidFill>
          <a:latin typeface="Arial" charset="0"/>
          <a:ea typeface="ＭＳ Ｐゴシック" pitchFamily="96" charset="-128"/>
        </a:defRPr>
      </a:lvl7pPr>
      <a:lvl8pPr marL="1266124" algn="ctr" rtl="0" fontAlgn="base">
        <a:spcBef>
          <a:spcPct val="0"/>
        </a:spcBef>
        <a:spcAft>
          <a:spcPct val="0"/>
        </a:spcAft>
        <a:defRPr sz="2954" b="1">
          <a:solidFill>
            <a:schemeClr val="bg1"/>
          </a:solidFill>
          <a:latin typeface="Arial" charset="0"/>
          <a:ea typeface="ＭＳ Ｐゴシック" pitchFamily="96" charset="-128"/>
        </a:defRPr>
      </a:lvl8pPr>
      <a:lvl9pPr marL="1688165" algn="ctr" rtl="0" fontAlgn="base">
        <a:spcBef>
          <a:spcPct val="0"/>
        </a:spcBef>
        <a:spcAft>
          <a:spcPct val="0"/>
        </a:spcAft>
        <a:defRPr sz="2954" b="1">
          <a:solidFill>
            <a:schemeClr val="bg1"/>
          </a:solidFill>
          <a:latin typeface="Arial" charset="0"/>
          <a:ea typeface="ＭＳ Ｐゴシック" pitchFamily="96" charset="-128"/>
        </a:defRPr>
      </a:lvl9pPr>
    </p:titleStyle>
    <p:bodyStyle>
      <a:lvl1pPr marL="316531" indent="-316531" algn="l" rtl="0" eaLnBrk="0" fontAlgn="base" hangingPunct="0">
        <a:spcBef>
          <a:spcPct val="20000"/>
        </a:spcBef>
        <a:spcAft>
          <a:spcPct val="0"/>
        </a:spcAft>
        <a:buChar char="•"/>
        <a:defRPr sz="2492">
          <a:solidFill>
            <a:schemeClr val="tx1"/>
          </a:solidFill>
          <a:latin typeface="+mn-lt"/>
          <a:ea typeface="MS PGothic" pitchFamily="34" charset="-128"/>
          <a:cs typeface="+mn-cs"/>
        </a:defRPr>
      </a:lvl1pPr>
      <a:lvl2pPr marL="685817" indent="-263776" algn="l" rtl="0" eaLnBrk="0" fontAlgn="base" hangingPunct="0">
        <a:spcBef>
          <a:spcPct val="20000"/>
        </a:spcBef>
        <a:spcAft>
          <a:spcPct val="0"/>
        </a:spcAft>
        <a:buChar char="–"/>
        <a:defRPr sz="2215">
          <a:solidFill>
            <a:schemeClr val="tx1"/>
          </a:solidFill>
          <a:latin typeface="+mn-lt"/>
          <a:ea typeface="MS PGothic" pitchFamily="34" charset="-128"/>
        </a:defRPr>
      </a:lvl2pPr>
      <a:lvl3pPr marL="1055103" indent="-211021" algn="l" rtl="0" eaLnBrk="0" fontAlgn="base" hangingPunct="0">
        <a:spcBef>
          <a:spcPct val="20000"/>
        </a:spcBef>
        <a:spcAft>
          <a:spcPct val="0"/>
        </a:spcAft>
        <a:buChar char="•"/>
        <a:defRPr sz="1846">
          <a:solidFill>
            <a:schemeClr val="tx1"/>
          </a:solidFill>
          <a:latin typeface="+mn-lt"/>
          <a:ea typeface="MS PGothic" pitchFamily="34" charset="-128"/>
        </a:defRPr>
      </a:lvl3pPr>
      <a:lvl4pPr marL="1477145" indent="-211021" algn="l" rtl="0" eaLnBrk="0" fontAlgn="base" hangingPunct="0">
        <a:spcBef>
          <a:spcPct val="20000"/>
        </a:spcBef>
        <a:spcAft>
          <a:spcPct val="0"/>
        </a:spcAft>
        <a:buChar char="–"/>
        <a:defRPr sz="1846">
          <a:solidFill>
            <a:schemeClr val="tx1"/>
          </a:solidFill>
          <a:latin typeface="+mn-lt"/>
          <a:ea typeface="MS PGothic" pitchFamily="34" charset="-128"/>
        </a:defRPr>
      </a:lvl4pPr>
      <a:lvl5pPr marL="1899186" indent="-211021" algn="l" rtl="0" eaLnBrk="0" fontAlgn="base" hangingPunct="0">
        <a:spcBef>
          <a:spcPct val="20000"/>
        </a:spcBef>
        <a:spcAft>
          <a:spcPct val="0"/>
        </a:spcAft>
        <a:buChar char="»"/>
        <a:defRPr sz="1846">
          <a:solidFill>
            <a:schemeClr val="tx1"/>
          </a:solidFill>
          <a:latin typeface="Helvetica" pitchFamily="96" charset="0"/>
          <a:ea typeface="MS PGothic" pitchFamily="34" charset="-128"/>
        </a:defRPr>
      </a:lvl5pPr>
      <a:lvl6pPr marL="2321227" indent="-211021" algn="l" rtl="0" fontAlgn="base">
        <a:spcBef>
          <a:spcPct val="20000"/>
        </a:spcBef>
        <a:spcAft>
          <a:spcPct val="0"/>
        </a:spcAft>
        <a:buChar char="»"/>
        <a:defRPr sz="1846">
          <a:solidFill>
            <a:schemeClr val="tx1"/>
          </a:solidFill>
          <a:latin typeface="Helvetica" pitchFamily="96" charset="0"/>
          <a:ea typeface="+mn-ea"/>
        </a:defRPr>
      </a:lvl6pPr>
      <a:lvl7pPr marL="2743269" indent="-211021" algn="l" rtl="0" fontAlgn="base">
        <a:spcBef>
          <a:spcPct val="20000"/>
        </a:spcBef>
        <a:spcAft>
          <a:spcPct val="0"/>
        </a:spcAft>
        <a:buChar char="»"/>
        <a:defRPr sz="1846">
          <a:solidFill>
            <a:schemeClr val="tx1"/>
          </a:solidFill>
          <a:latin typeface="Helvetica" pitchFamily="96" charset="0"/>
          <a:ea typeface="+mn-ea"/>
        </a:defRPr>
      </a:lvl7pPr>
      <a:lvl8pPr marL="3165310" indent="-211021" algn="l" rtl="0" fontAlgn="base">
        <a:spcBef>
          <a:spcPct val="20000"/>
        </a:spcBef>
        <a:spcAft>
          <a:spcPct val="0"/>
        </a:spcAft>
        <a:buChar char="»"/>
        <a:defRPr sz="1846">
          <a:solidFill>
            <a:schemeClr val="tx1"/>
          </a:solidFill>
          <a:latin typeface="Helvetica" pitchFamily="96" charset="0"/>
          <a:ea typeface="+mn-ea"/>
        </a:defRPr>
      </a:lvl8pPr>
      <a:lvl9pPr marL="3587351" indent="-211021" algn="l" rtl="0" fontAlgn="base">
        <a:spcBef>
          <a:spcPct val="20000"/>
        </a:spcBef>
        <a:spcAft>
          <a:spcPct val="0"/>
        </a:spcAft>
        <a:buChar char="»"/>
        <a:defRPr sz="1846">
          <a:solidFill>
            <a:schemeClr val="tx1"/>
          </a:solidFill>
          <a:latin typeface="Helvetica" pitchFamily="96" charset="0"/>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0"/>
            </p:custDataLst>
            <p:extLst>
              <p:ext uri="{D42A27DB-BD31-4B8C-83A1-F6EECF244321}">
                <p14:modId xmlns:p14="http://schemas.microsoft.com/office/powerpoint/2010/main" val="3141489753"/>
              </p:ext>
            </p:extLst>
          </p:nvPr>
        </p:nvGraphicFramePr>
        <p:xfrm>
          <a:off x="1512" y="1589"/>
          <a:ext cx="1511" cy="1587"/>
        </p:xfrm>
        <a:graphic>
          <a:graphicData uri="http://schemas.openxmlformats.org/presentationml/2006/ole">
            <mc:AlternateContent xmlns:mc="http://schemas.openxmlformats.org/markup-compatibility/2006">
              <mc:Choice xmlns:v="urn:schemas-microsoft-com:vml" Requires="v">
                <p:oleObj spid="_x0000_s11273" name="think-cell Slide" r:id="rId14" imgW="360" imgH="360" progId="">
                  <p:embed/>
                </p:oleObj>
              </mc:Choice>
              <mc:Fallback>
                <p:oleObj name="think-cell Slide" r:id="rId14" imgW="360" imgH="36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2" y="1589"/>
                        <a:ext cx="1511"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a:extLst>
              <a:ext uri="{FF2B5EF4-FFF2-40B4-BE49-F238E27FC236}">
                <a16:creationId xmlns="" xmlns:a16="http://schemas.microsoft.com/office/drawing/2014/main" id="{6F4C5CBE-9D6D-4B15-8C57-584340989ABC}"/>
              </a:ext>
            </a:extLst>
          </p:cNvPr>
          <p:cNvSpPr/>
          <p:nvPr userDrawn="1">
            <p:custDataLst>
              <p:tags r:id="rId11"/>
            </p:custDataLst>
          </p:nvPr>
        </p:nvSpPr>
        <p:spPr>
          <a:xfrm>
            <a:off x="0" y="0"/>
            <a:ext cx="158750" cy="158750"/>
          </a:xfrm>
          <a:prstGeom prst="rect">
            <a:avLst/>
          </a:prstGeom>
          <a:solidFill>
            <a:schemeClr val="accent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285" b="1" i="0" baseline="0" dirty="0">
              <a:solidFill>
                <a:schemeClr val="tx1"/>
              </a:solidFill>
              <a:latin typeface="Arial" pitchFamily="34" charset="0"/>
              <a:ea typeface="+mj-ea"/>
              <a:cs typeface="+mj-cs"/>
              <a:sym typeface="Arial" panose="020B0604020202020204" pitchFamily="34" charset="0"/>
            </a:endParaRPr>
          </a:p>
        </p:txBody>
      </p:sp>
      <p:sp>
        <p:nvSpPr>
          <p:cNvPr id="2" name="Title Placeholder 1"/>
          <p:cNvSpPr>
            <a:spLocks noGrp="1"/>
          </p:cNvSpPr>
          <p:nvPr>
            <p:ph type="title"/>
          </p:nvPr>
        </p:nvSpPr>
        <p:spPr>
          <a:xfrm>
            <a:off x="435356" y="162000"/>
            <a:ext cx="8275203" cy="831600"/>
          </a:xfrm>
          <a:prstGeom prst="rect">
            <a:avLst/>
          </a:prstGeom>
        </p:spPr>
        <p:txBody>
          <a:bodyPr vert="horz" lIns="0" tIns="45720" rIns="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35356" y="1508400"/>
            <a:ext cx="8275203" cy="461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Line 78"/>
          <p:cNvSpPr>
            <a:spLocks noChangeShapeType="1"/>
          </p:cNvSpPr>
          <p:nvPr/>
        </p:nvSpPr>
        <p:spPr bwMode="auto">
          <a:xfrm flipH="1">
            <a:off x="0" y="1003300"/>
            <a:ext cx="9142488"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defRPr/>
            </a:pPr>
            <a:endParaRPr lang="en-US" sz="1714"/>
          </a:p>
        </p:txBody>
      </p:sp>
      <p:sp>
        <p:nvSpPr>
          <p:cNvPr id="9" name="FooterSimple"/>
          <p:cNvSpPr/>
          <p:nvPr/>
        </p:nvSpPr>
        <p:spPr>
          <a:xfrm>
            <a:off x="435356" y="6699600"/>
            <a:ext cx="613613" cy="1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67">
                <a:solidFill>
                  <a:srgbClr val="808080"/>
                </a:solidFill>
              </a:rPr>
              <a:t>Aluminum discussion document.pptx</a:t>
            </a:r>
            <a:endParaRPr lang="en-US" sz="667" dirty="0">
              <a:solidFill>
                <a:srgbClr val="808080"/>
              </a:solidFill>
            </a:endParaRPr>
          </a:p>
        </p:txBody>
      </p:sp>
      <p:sp>
        <p:nvSpPr>
          <p:cNvPr id="10" name="TextBox 9"/>
          <p:cNvSpPr txBox="1"/>
          <p:nvPr/>
        </p:nvSpPr>
        <p:spPr>
          <a:xfrm>
            <a:off x="8514395" y="6675838"/>
            <a:ext cx="199592" cy="127000"/>
          </a:xfrm>
          <a:prstGeom prst="rect">
            <a:avLst/>
          </a:prstGeom>
          <a:noFill/>
          <a:ln/>
          <a:effectLst/>
        </p:spPr>
        <p:txBody>
          <a:bodyPr wrap="none" lIns="0" tIns="0" rIns="0" bIns="0" rtlCol="0">
            <a:noAutofit/>
          </a:bodyPr>
          <a:lstStyle/>
          <a:p>
            <a:pPr marL="0" marR="0" lvl="0" indent="0" algn="r" defTabSz="870692" rtl="0" eaLnBrk="1" fontAlgn="auto" latinLnBrk="0" hangingPunct="1">
              <a:lnSpc>
                <a:spcPct val="100000"/>
              </a:lnSpc>
              <a:spcBef>
                <a:spcPts val="0"/>
              </a:spcBef>
              <a:spcAft>
                <a:spcPts val="0"/>
              </a:spcAft>
              <a:buClrTx/>
              <a:buSzTx/>
              <a:buFontTx/>
              <a:buNone/>
              <a:tabLst/>
              <a:defRPr/>
            </a:pPr>
            <a:fld id="{8FDC6993-5875-43F1-AB5B-56FAFD3221C9}" type="slidenum">
              <a:rPr kumimoji="0" lang="en-US" sz="857" b="0" i="0" u="none" strike="noStrike" kern="1200" cap="none" spc="0" normalizeH="0" baseline="0" noProof="0" smtClean="0">
                <a:ln>
                  <a:noFill/>
                </a:ln>
                <a:solidFill>
                  <a:srgbClr val="000000"/>
                </a:solidFill>
                <a:effectLst/>
                <a:uLnTx/>
                <a:uFillTx/>
                <a:latin typeface="+mn-lt"/>
                <a:ea typeface="+mn-ea"/>
                <a:cs typeface="+mn-cs"/>
              </a:rPr>
              <a:pPr marL="0" marR="0" lvl="0" indent="0" algn="r" defTabSz="870692" rtl="0" eaLnBrk="1" fontAlgn="auto" latinLnBrk="0" hangingPunct="1">
                <a:lnSpc>
                  <a:spcPct val="100000"/>
                </a:lnSpc>
                <a:spcBef>
                  <a:spcPts val="0"/>
                </a:spcBef>
                <a:spcAft>
                  <a:spcPts val="0"/>
                </a:spcAft>
                <a:buClrTx/>
                <a:buSzTx/>
                <a:buFontTx/>
                <a:buNone/>
                <a:tabLst/>
                <a:defRPr/>
              </a:pPr>
              <a:t>‹#›</a:t>
            </a:fld>
            <a:endParaRPr kumimoji="0" lang="en-US" sz="857" b="0" i="0" u="none" strike="noStrike" kern="1200" cap="none" spc="0" normalizeH="0" baseline="0" noProof="0" dirty="0">
              <a:ln>
                <a:noFill/>
              </a:ln>
              <a:solidFill>
                <a:srgbClr val="000000"/>
              </a:solidFill>
              <a:effectLst/>
              <a:uLnTx/>
              <a:uFillTx/>
              <a:latin typeface="+mn-lt"/>
              <a:ea typeface="+mn-ea"/>
              <a:cs typeface="+mn-cs"/>
            </a:endParaRPr>
          </a:p>
          <a:p>
            <a:endParaRPr lang="en-US" sz="857" dirty="0">
              <a:latin typeface="Arial"/>
            </a:endParaRPr>
          </a:p>
        </p:txBody>
      </p:sp>
      <p:sp>
        <p:nvSpPr>
          <p:cNvPr id="11" name="Rectangle 2"/>
          <p:cNvSpPr>
            <a:spLocks noChangeArrowheads="1"/>
          </p:cNvSpPr>
          <p:nvPr>
            <p:custDataLst>
              <p:tags r:id="rId12"/>
            </p:custDataLst>
          </p:nvPr>
        </p:nvSpPr>
        <p:spPr bwMode="gray">
          <a:xfrm>
            <a:off x="6120665" y="6631200"/>
            <a:ext cx="1830629" cy="175882"/>
          </a:xfrm>
          <a:prstGeom prst="rect">
            <a:avLst/>
          </a:prstGeom>
          <a:noFill/>
          <a:ln w="12700" algn="ctr">
            <a:noFill/>
            <a:miter lim="800000"/>
            <a:headEnd/>
            <a:tailEnd/>
          </a:ln>
        </p:spPr>
        <p:txBody>
          <a:bodyPr wrap="none" lIns="0" tIns="0" rIns="0" bIns="0">
            <a:spAutoFit/>
          </a:bodyPr>
          <a:lstStyle/>
          <a:p>
            <a:pPr algn="ctr" eaLnBrk="0" fontAlgn="base" hangingPunct="0">
              <a:spcBef>
                <a:spcPct val="0"/>
              </a:spcBef>
              <a:spcAft>
                <a:spcPct val="0"/>
              </a:spcAft>
            </a:pPr>
            <a:r>
              <a:rPr lang="en-US" sz="1143" b="1" kern="1200" noProof="0" dirty="0">
                <a:solidFill>
                  <a:srgbClr val="C00000"/>
                </a:solidFill>
                <a:latin typeface="Arial" pitchFamily="34" charset="0"/>
                <a:ea typeface="+mn-ea"/>
                <a:cs typeface="Arial" pitchFamily="34" charset="0"/>
              </a:rPr>
              <a:t>Draft—for discussion only</a:t>
            </a:r>
            <a:endParaRPr lang="en-US" sz="1143" b="1" noProof="0" dirty="0">
              <a:solidFill>
                <a:srgbClr val="C00000"/>
              </a:solidFill>
              <a:latin typeface="Arial" pitchFamily="34" charset="0"/>
              <a:cs typeface="Arial" pitchFamily="34" charset="0"/>
            </a:endParaRPr>
          </a:p>
        </p:txBody>
      </p:sp>
      <p:sp>
        <p:nvSpPr>
          <p:cNvPr id="12" name="Warsaw"/>
          <p:cNvSpPr txBox="1">
            <a:spLocks noChangeArrowheads="1"/>
          </p:cNvSpPr>
          <p:nvPr>
            <p:custDataLst>
              <p:tags r:id="rId13"/>
            </p:custDataLst>
          </p:nvPr>
        </p:nvSpPr>
        <p:spPr bwMode="gray">
          <a:xfrm rot="16200000">
            <a:off x="6724500" y="4261251"/>
            <a:ext cx="4559300" cy="188988"/>
          </a:xfrm>
          <a:prstGeom prst="rect">
            <a:avLst/>
          </a:prstGeom>
          <a:noFill/>
          <a:ln w="12700">
            <a:noFill/>
            <a:miter lim="800000"/>
            <a:headEnd/>
            <a:tailEnd/>
          </a:ln>
        </p:spPr>
        <p:txBody>
          <a:bodyPr anchor="b"/>
          <a:lstStyle/>
          <a:p>
            <a:pPr eaLnBrk="0" fontAlgn="base" hangingPunct="0">
              <a:spcBef>
                <a:spcPct val="0"/>
              </a:spcBef>
              <a:spcAft>
                <a:spcPct val="0"/>
              </a:spcAft>
            </a:pPr>
            <a:r>
              <a:rPr lang="en-US" sz="667">
                <a:solidFill>
                  <a:srgbClr val="808080"/>
                </a:solidFill>
              </a:rPr>
              <a:t>Copyright © 2016 by The Boston Consulting Group, Inc. All rights reserved.</a:t>
            </a:r>
          </a:p>
        </p:txBody>
      </p:sp>
      <p:pic>
        <p:nvPicPr>
          <p:cNvPr id="13" name="Picture 6"/>
          <p:cNvPicPr>
            <a:picLocks noChangeArrowheads="1"/>
          </p:cNvPicPr>
          <p:nvPr/>
        </p:nvPicPr>
        <p:blipFill>
          <a:blip r:embed="rId16" cstate="print"/>
          <a:srcRect/>
          <a:stretch>
            <a:fillRect/>
          </a:stretch>
        </p:blipFill>
        <p:spPr bwMode="auto">
          <a:xfrm>
            <a:off x="3592844" y="6656659"/>
            <a:ext cx="1966818" cy="127575"/>
          </a:xfrm>
          <a:prstGeom prst="rect">
            <a:avLst/>
          </a:prstGeom>
          <a:noFill/>
          <a:ln w="9525">
            <a:noFill/>
            <a:miter lim="800000"/>
            <a:headEnd/>
            <a:tailEnd/>
          </a:ln>
          <a:effectLst/>
        </p:spPr>
      </p:pic>
    </p:spTree>
    <p:extLst>
      <p:ext uri="{BB962C8B-B14F-4D97-AF65-F5344CB8AC3E}">
        <p14:creationId xmlns:p14="http://schemas.microsoft.com/office/powerpoint/2010/main" val="168184739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Lst>
  <p:hf hdr="0" ftr="0" dt="0"/>
  <p:txStyles>
    <p:titleStyle>
      <a:lvl1pPr algn="l" defTabSz="870692" rtl="0" eaLnBrk="1" latinLnBrk="0" hangingPunct="1">
        <a:spcBef>
          <a:spcPct val="0"/>
        </a:spcBef>
        <a:buNone/>
        <a:defRPr sz="2285" b="1" kern="1200">
          <a:solidFill>
            <a:schemeClr val="tx2"/>
          </a:solidFill>
          <a:latin typeface="+mj-lt"/>
          <a:ea typeface="+mj-ea"/>
          <a:cs typeface="+mj-cs"/>
        </a:defRPr>
      </a:lvl1pPr>
    </p:titleStyle>
    <p:bodyStyle>
      <a:lvl1pPr marL="0" indent="0" algn="l" defTabSz="870692" rtl="0" eaLnBrk="1" latinLnBrk="0" hangingPunct="1">
        <a:spcBef>
          <a:spcPts val="366"/>
        </a:spcBef>
        <a:buFontTx/>
        <a:buNone/>
        <a:defRPr sz="1524" b="1" i="0" kern="1200">
          <a:solidFill>
            <a:schemeClr val="tx1"/>
          </a:solidFill>
          <a:latin typeface="+mn-lt"/>
          <a:ea typeface="+mn-ea"/>
          <a:cs typeface="+mn-cs"/>
        </a:defRPr>
      </a:lvl1pPr>
      <a:lvl2pPr marL="435346" indent="-217673"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2pPr>
      <a:lvl3pPr marL="870692" indent="-217673"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3pPr>
      <a:lvl4pPr marL="1309465" indent="-222207"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4pPr>
      <a:lvl5pPr marL="1960770" indent="-219185" algn="l" defTabSz="870692" rtl="0" eaLnBrk="1" latinLnBrk="0" hangingPunct="1">
        <a:spcBef>
          <a:spcPts val="366"/>
        </a:spcBef>
        <a:buClr>
          <a:schemeClr val="tx2"/>
        </a:buClr>
        <a:buFont typeface="Arial" pitchFamily="34" charset="0"/>
        <a:buChar char="–"/>
        <a:defRPr sz="1524" kern="1200">
          <a:solidFill>
            <a:schemeClr val="tx1"/>
          </a:solidFill>
          <a:latin typeface="+mn-lt"/>
          <a:ea typeface="+mn-ea"/>
          <a:cs typeface="+mn-cs"/>
        </a:defRPr>
      </a:lvl5pPr>
      <a:lvl6pPr marL="2394402"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2829748"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265094"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700440" indent="-217673" algn="l" defTabSz="870692"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870692" rtl="0" eaLnBrk="1" latinLnBrk="0" hangingPunct="1">
        <a:defRPr sz="1714" kern="1200">
          <a:solidFill>
            <a:schemeClr val="tx1"/>
          </a:solidFill>
          <a:latin typeface="+mn-lt"/>
          <a:ea typeface="+mn-ea"/>
          <a:cs typeface="+mn-cs"/>
        </a:defRPr>
      </a:lvl1pPr>
      <a:lvl2pPr marL="435346" algn="l" defTabSz="870692" rtl="0" eaLnBrk="1" latinLnBrk="0" hangingPunct="1">
        <a:defRPr sz="1714" kern="1200">
          <a:solidFill>
            <a:schemeClr val="tx1"/>
          </a:solidFill>
          <a:latin typeface="+mn-lt"/>
          <a:ea typeface="+mn-ea"/>
          <a:cs typeface="+mn-cs"/>
        </a:defRPr>
      </a:lvl2pPr>
      <a:lvl3pPr marL="870692" algn="l" defTabSz="870692" rtl="0" eaLnBrk="1" latinLnBrk="0" hangingPunct="1">
        <a:defRPr sz="1714" kern="1200">
          <a:solidFill>
            <a:schemeClr val="tx1"/>
          </a:solidFill>
          <a:latin typeface="+mn-lt"/>
          <a:ea typeface="+mn-ea"/>
          <a:cs typeface="+mn-cs"/>
        </a:defRPr>
      </a:lvl3pPr>
      <a:lvl4pPr marL="1306038" algn="l" defTabSz="870692" rtl="0" eaLnBrk="1" latinLnBrk="0" hangingPunct="1">
        <a:defRPr sz="1714" kern="1200">
          <a:solidFill>
            <a:schemeClr val="tx1"/>
          </a:solidFill>
          <a:latin typeface="+mn-lt"/>
          <a:ea typeface="+mn-ea"/>
          <a:cs typeface="+mn-cs"/>
        </a:defRPr>
      </a:lvl4pPr>
      <a:lvl5pPr marL="1741383" algn="l" defTabSz="870692" rtl="0" eaLnBrk="1" latinLnBrk="0" hangingPunct="1">
        <a:defRPr sz="1714" kern="1200">
          <a:solidFill>
            <a:schemeClr val="tx1"/>
          </a:solidFill>
          <a:latin typeface="+mn-lt"/>
          <a:ea typeface="+mn-ea"/>
          <a:cs typeface="+mn-cs"/>
        </a:defRPr>
      </a:lvl5pPr>
      <a:lvl6pPr marL="2176729" algn="l" defTabSz="870692" rtl="0" eaLnBrk="1" latinLnBrk="0" hangingPunct="1">
        <a:defRPr sz="1714" kern="1200">
          <a:solidFill>
            <a:schemeClr val="tx1"/>
          </a:solidFill>
          <a:latin typeface="+mn-lt"/>
          <a:ea typeface="+mn-ea"/>
          <a:cs typeface="+mn-cs"/>
        </a:defRPr>
      </a:lvl6pPr>
      <a:lvl7pPr marL="2612075" algn="l" defTabSz="870692" rtl="0" eaLnBrk="1" latinLnBrk="0" hangingPunct="1">
        <a:defRPr sz="1714" kern="1200">
          <a:solidFill>
            <a:schemeClr val="tx1"/>
          </a:solidFill>
          <a:latin typeface="+mn-lt"/>
          <a:ea typeface="+mn-ea"/>
          <a:cs typeface="+mn-cs"/>
        </a:defRPr>
      </a:lvl7pPr>
      <a:lvl8pPr marL="3047421" algn="l" defTabSz="870692" rtl="0" eaLnBrk="1" latinLnBrk="0" hangingPunct="1">
        <a:defRPr sz="1714" kern="1200">
          <a:solidFill>
            <a:schemeClr val="tx1"/>
          </a:solidFill>
          <a:latin typeface="+mn-lt"/>
          <a:ea typeface="+mn-ea"/>
          <a:cs typeface="+mn-cs"/>
        </a:defRPr>
      </a:lvl8pPr>
      <a:lvl9pPr marL="3482767" algn="l" defTabSz="870692" rtl="0" eaLnBrk="1" latinLnBrk="0" hangingPunct="1">
        <a:defRPr sz="17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33005F6F-AF3A-43FF-BD7A-9EEEEBBC2D6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1"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6" name="object 2">
            <a:extLst>
              <a:ext uri="{FF2B5EF4-FFF2-40B4-BE49-F238E27FC236}">
                <a16:creationId xmlns="" xmlns:a16="http://schemas.microsoft.com/office/drawing/2014/main" id="{A5A0E1AA-D2DE-465A-B382-2E0EED58D80B}"/>
              </a:ext>
            </a:extLst>
          </p:cNvPr>
          <p:cNvSpPr txBox="1">
            <a:spLocks noChangeArrowheads="1"/>
          </p:cNvSpPr>
          <p:nvPr/>
        </p:nvSpPr>
        <p:spPr bwMode="auto">
          <a:xfrm>
            <a:off x="197126" y="163916"/>
            <a:ext cx="6045200" cy="3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875"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5"/>
              </a:spcBef>
              <a:buNone/>
            </a:pPr>
            <a:r>
              <a:rPr lang="en-IN" altLang="en-US" sz="2000" b="1" dirty="0">
                <a:solidFill>
                  <a:schemeClr val="bg1"/>
                </a:solidFill>
                <a:latin typeface="Arial" panose="020B0604020202020204" pitchFamily="34" charset="0"/>
                <a:cs typeface="Arial" panose="020B0604020202020204" pitchFamily="34" charset="0"/>
              </a:rPr>
              <a:t>DWM </a:t>
            </a:r>
            <a:r>
              <a:rPr lang="en-IN" altLang="en-US" sz="2000" b="1" dirty="0" smtClean="0">
                <a:solidFill>
                  <a:schemeClr val="bg1"/>
                </a:solidFill>
                <a:latin typeface="Arial" panose="020B0604020202020204" pitchFamily="34" charset="0"/>
                <a:cs typeface="Arial" panose="020B0604020202020204" pitchFamily="34" charset="0"/>
              </a:rPr>
              <a:t>2.0 </a:t>
            </a:r>
            <a:r>
              <a:rPr lang="en-IN" altLang="en-US" sz="2000" b="1" dirty="0">
                <a:solidFill>
                  <a:schemeClr val="bg1"/>
                </a:solidFill>
                <a:latin typeface="Arial" panose="020B0604020202020204" pitchFamily="34" charset="0"/>
                <a:cs typeface="Arial" panose="020B0604020202020204" pitchFamily="34" charset="0"/>
              </a:rPr>
              <a:t>– </a:t>
            </a:r>
            <a:r>
              <a:rPr lang="en-IN" altLang="en-US" sz="2000" b="1" dirty="0" smtClean="0">
                <a:solidFill>
                  <a:schemeClr val="bg1"/>
                </a:solidFill>
                <a:latin typeface="Arial" panose="020B0604020202020204" pitchFamily="34" charset="0"/>
                <a:cs typeface="Arial" panose="020B0604020202020204" pitchFamily="34" charset="0"/>
              </a:rPr>
              <a:t>PRELIMINARY REQUIREMENTS</a:t>
            </a:r>
            <a:endParaRPr lang="en-IN" altLang="en-US" sz="1600" b="1"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0060398"/>
              </p:ext>
            </p:extLst>
          </p:nvPr>
        </p:nvGraphicFramePr>
        <p:xfrm>
          <a:off x="152401" y="685801"/>
          <a:ext cx="8839199" cy="6143165"/>
        </p:xfrm>
        <a:graphic>
          <a:graphicData uri="http://schemas.openxmlformats.org/drawingml/2006/table">
            <a:tbl>
              <a:tblPr/>
              <a:tblGrid>
                <a:gridCol w="1841498"/>
                <a:gridCol w="5450842"/>
                <a:gridCol w="810260"/>
                <a:gridCol w="736599"/>
              </a:tblGrid>
              <a:tr h="609599">
                <a:tc>
                  <a:txBody>
                    <a:bodyPr/>
                    <a:lstStyle/>
                    <a:p>
                      <a:pPr algn="ctr" fontAlgn="t"/>
                      <a:r>
                        <a:rPr lang="en-US" sz="1100" b="0" i="0" u="none" strike="noStrike" dirty="0">
                          <a:solidFill>
                            <a:srgbClr val="000000"/>
                          </a:solidFill>
                          <a:latin typeface="Arial Narrow"/>
                        </a:rPr>
                        <a:t>DOCUMENT NUMBER </a:t>
                      </a:r>
                      <a:br>
                        <a:rPr lang="en-US" sz="1100" b="0" i="0" u="none" strike="noStrike" dirty="0">
                          <a:solidFill>
                            <a:srgbClr val="000000"/>
                          </a:solidFill>
                          <a:latin typeface="Arial Narrow"/>
                        </a:rPr>
                      </a:br>
                      <a:r>
                        <a:rPr lang="en-US" sz="1100" b="0" i="0" u="none" strike="noStrike" dirty="0">
                          <a:solidFill>
                            <a:srgbClr val="000000"/>
                          </a:solidFill>
                          <a:latin typeface="Arial Narrow"/>
                        </a:rPr>
                        <a:t>CGCEL /CQA/QP/002/DWM2.0</a:t>
                      </a:r>
                      <a:br>
                        <a:rPr lang="en-US" sz="1100" b="0" i="0" u="none" strike="noStrike" dirty="0">
                          <a:solidFill>
                            <a:srgbClr val="000000"/>
                          </a:solidFill>
                          <a:latin typeface="Arial Narrow"/>
                        </a:rPr>
                      </a:br>
                      <a:r>
                        <a:rPr lang="en-US" sz="1100" b="0" i="0" u="none" strike="noStrike" dirty="0">
                          <a:solidFill>
                            <a:srgbClr val="000000"/>
                          </a:solidFill>
                          <a:latin typeface="Arial Narrow"/>
                        </a:rPr>
                        <a:t>Revision :00 ; Version :00</a:t>
                      </a:r>
                      <a:br>
                        <a:rPr lang="en-US" sz="1100" b="0" i="0" u="none" strike="noStrike" dirty="0">
                          <a:solidFill>
                            <a:srgbClr val="000000"/>
                          </a:solidFill>
                          <a:latin typeface="Arial Narrow"/>
                        </a:rPr>
                      </a:br>
                      <a:r>
                        <a:rPr lang="en-US" sz="1100" b="0" i="0" u="none" strike="noStrike" dirty="0">
                          <a:solidFill>
                            <a:srgbClr val="000000"/>
                          </a:solidFill>
                          <a:latin typeface="Arial Narrow"/>
                        </a:rPr>
                        <a:t>Issue Date : 20 August 2020</a:t>
                      </a:r>
                    </a:p>
                  </a:txBody>
                  <a:tcPr marL="4639" marR="4639" marT="463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en-US" sz="1100" b="1" i="0" u="sng" strike="noStrike" dirty="0">
                          <a:solidFill>
                            <a:srgbClr val="000000"/>
                          </a:solidFill>
                          <a:latin typeface="Arial Narrow"/>
                        </a:rPr>
                        <a:t>LIST OF PRELIMINARY REQUIREMENTS</a:t>
                      </a:r>
                    </a:p>
                  </a:txBody>
                  <a:tcPr marL="4639" marR="4639" marT="46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438341">
                <a:tc>
                  <a:txBody>
                    <a:bodyPr/>
                    <a:lstStyle/>
                    <a:p>
                      <a:pPr algn="ctr" fontAlgn="ctr"/>
                      <a:r>
                        <a:rPr lang="en-US" sz="1100" b="1" i="0" u="none" strike="noStrike">
                          <a:solidFill>
                            <a:srgbClr val="000000"/>
                          </a:solidFill>
                          <a:latin typeface="Arial Narrow"/>
                        </a:rPr>
                        <a:t>S.NO</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dirty="0">
                          <a:solidFill>
                            <a:srgbClr val="000000"/>
                          </a:solidFill>
                          <a:latin typeface="Arial Narrow"/>
                        </a:rPr>
                        <a:t>DESCRIPTION OF PRELIMINARY REQUIREMENTS</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Status</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latin typeface="Arial Narrow"/>
                        </a:rPr>
                        <a:t>Completed on</a:t>
                      </a: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987">
                <a:tc>
                  <a:txBody>
                    <a:bodyPr/>
                    <a:lstStyle/>
                    <a:p>
                      <a:pPr algn="ctr" fontAlgn="ctr"/>
                      <a:r>
                        <a:rPr lang="en-US" sz="1100" b="0" i="0" u="none" strike="noStrike">
                          <a:solidFill>
                            <a:srgbClr val="000000"/>
                          </a:solidFill>
                          <a:latin typeface="Arial Narrow"/>
                        </a:rPr>
                        <a:t>1</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List of  Critical to Quality Machines/ workstations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2</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SOP for OJT will be issued by corporate QA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Open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3</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 For all critical processes OJT to be prepared following the SOP and it has to be approved by all concerned authorities ; OJT has to be controlled copy document.</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smtClean="0">
                          <a:solidFill>
                            <a:srgbClr val="000000"/>
                          </a:solidFill>
                          <a:latin typeface="Arial Narrow"/>
                        </a:rPr>
                        <a:t>Open</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4</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 List of Primary operators and Secondary operators trained in OJT along with their evaluation marks to be maintained in hard copy near the machine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smtClean="0">
                          <a:solidFill>
                            <a:srgbClr val="000000"/>
                          </a:solidFill>
                          <a:latin typeface="Arial Narrow"/>
                        </a:rPr>
                        <a:t>Open</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5</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 SOP for operator evaluation of the OJT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smtClean="0">
                          <a:solidFill>
                            <a:srgbClr val="000000"/>
                          </a:solidFill>
                          <a:latin typeface="Arial Narrow"/>
                        </a:rPr>
                        <a:t>Open</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6</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The auditor to be familiar with the OJT contents - Self Learning by auditor , Training to auditor</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Open</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7</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List of Critical to Quality Machines to be identified ; For each of the critical machines critical parameters to be identified , listed down with specifications and displayed in hard copy near the machine</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Closed</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9384">
                <a:tc>
                  <a:txBody>
                    <a:bodyPr/>
                    <a:lstStyle/>
                    <a:p>
                      <a:pPr algn="ctr" fontAlgn="ctr"/>
                      <a:r>
                        <a:rPr lang="en-US" sz="1100" b="0" i="0" u="none" strike="noStrike">
                          <a:solidFill>
                            <a:srgbClr val="000000"/>
                          </a:solidFill>
                          <a:latin typeface="Arial Narrow"/>
                        </a:rPr>
                        <a:t>8</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Format for recording Critical To Process Parameters to be prepared and provided  ; Format to have provision for Monitoring and Cross verification ; These details should be derived / aligned with Process Control Plan</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9</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 SOP for the FPI to be prepared and deployed - The same can be division specific.</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Closed</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10</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latin typeface="Arial Narrow"/>
                        </a:rPr>
                        <a:t>Training to provided for FPI and evaluation to be maintained;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Closed</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dirty="0">
                          <a:solidFill>
                            <a:srgbClr val="000000"/>
                          </a:solidFill>
                          <a:latin typeface="Arial Narrow"/>
                        </a:rPr>
                        <a:t>11</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SOP for control chart monitoring to be prepared ( SOP will be issued by Corporate QA ) , displayed and training to be given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Open</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0987">
                <a:tc>
                  <a:txBody>
                    <a:bodyPr/>
                    <a:lstStyle/>
                    <a:p>
                      <a:pPr algn="ctr" fontAlgn="ctr"/>
                      <a:r>
                        <a:rPr lang="en-US" sz="1100" b="0" i="0" u="none" strike="noStrike">
                          <a:solidFill>
                            <a:srgbClr val="000000"/>
                          </a:solidFill>
                          <a:latin typeface="Arial Narrow"/>
                        </a:rPr>
                        <a:t>12</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latin typeface="Arial Narrow"/>
                        </a:rPr>
                        <a:t>Runcharts</a:t>
                      </a:r>
                      <a:r>
                        <a:rPr lang="en-US" sz="1100" b="0" i="0" u="none" strike="noStrike" dirty="0">
                          <a:solidFill>
                            <a:srgbClr val="000000"/>
                          </a:solidFill>
                          <a:latin typeface="Arial Narrow"/>
                        </a:rPr>
                        <a:t> / Control Charts training</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latin typeface="Arial Narrow"/>
                        </a:rPr>
                        <a:t>Closed</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9384">
                <a:tc>
                  <a:txBody>
                    <a:bodyPr/>
                    <a:lstStyle/>
                    <a:p>
                      <a:pPr algn="ctr" fontAlgn="ctr"/>
                      <a:r>
                        <a:rPr lang="en-US" sz="1100" b="0" i="0" u="none" strike="noStrike">
                          <a:solidFill>
                            <a:srgbClr val="000000"/>
                          </a:solidFill>
                          <a:latin typeface="Arial Narrow"/>
                        </a:rPr>
                        <a:t>13</a:t>
                      </a:r>
                    </a:p>
                  </a:txBody>
                  <a:tcPr marL="4639" marR="4639" marT="46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latin typeface="Arial Narrow"/>
                        </a:rPr>
                        <a:t>CLITA  </a:t>
                      </a:r>
                      <a:r>
                        <a:rPr lang="en-US" sz="1100" b="0" i="0" u="none" strike="noStrike" dirty="0" smtClean="0">
                          <a:solidFill>
                            <a:srgbClr val="000000"/>
                          </a:solidFill>
                          <a:latin typeface="Arial Narrow"/>
                        </a:rPr>
                        <a:t>check sheet </a:t>
                      </a:r>
                      <a:r>
                        <a:rPr lang="en-US" sz="1100" b="0" i="0" u="none" strike="noStrike" dirty="0">
                          <a:solidFill>
                            <a:srgbClr val="000000"/>
                          </a:solidFill>
                          <a:latin typeface="Arial Narrow"/>
                        </a:rPr>
                        <a:t>to be prepared for all critical machines and training to be provided . CLITA sheet to be prepared by Engineering department and EHS team jointly . The final CLITA sheet to be authorized by Unit Head and EHS personnel. </a:t>
                      </a: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Arial Narrow"/>
                        </a:rPr>
                        <a:t>Closed</a:t>
                      </a: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Arial Narrow"/>
                      </a:endParaRPr>
                    </a:p>
                  </a:txBody>
                  <a:tcPr marL="4639" marR="4639" marT="46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6647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33005F6F-AF3A-43FF-BD7A-9EEEEBBC2D6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0"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8"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6" name="object 2">
            <a:extLst>
              <a:ext uri="{FF2B5EF4-FFF2-40B4-BE49-F238E27FC236}">
                <a16:creationId xmlns="" xmlns:a16="http://schemas.microsoft.com/office/drawing/2014/main" id="{A5A0E1AA-D2DE-465A-B382-2E0EED58D80B}"/>
              </a:ext>
            </a:extLst>
          </p:cNvPr>
          <p:cNvSpPr txBox="1">
            <a:spLocks noChangeArrowheads="1"/>
          </p:cNvSpPr>
          <p:nvPr/>
        </p:nvSpPr>
        <p:spPr bwMode="auto">
          <a:xfrm>
            <a:off x="197126" y="163916"/>
            <a:ext cx="6045200" cy="3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5875" rIns="0" bIns="0">
            <a:spAutoFit/>
          </a:bodyPr>
          <a:lstStyle>
            <a:lvl1pPr marL="12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5"/>
              </a:spcBef>
              <a:buNone/>
            </a:pPr>
            <a:r>
              <a:rPr lang="en-IN" altLang="en-US" sz="2000" b="1" dirty="0">
                <a:solidFill>
                  <a:schemeClr val="bg1"/>
                </a:solidFill>
                <a:latin typeface="Arial" panose="020B0604020202020204" pitchFamily="34" charset="0"/>
                <a:cs typeface="Arial" panose="020B0604020202020204" pitchFamily="34" charset="0"/>
              </a:rPr>
              <a:t>DWM </a:t>
            </a:r>
            <a:r>
              <a:rPr lang="en-IN" altLang="en-US" sz="2000" b="1" dirty="0" smtClean="0">
                <a:solidFill>
                  <a:schemeClr val="bg1"/>
                </a:solidFill>
                <a:latin typeface="Arial" panose="020B0604020202020204" pitchFamily="34" charset="0"/>
                <a:cs typeface="Arial" panose="020B0604020202020204" pitchFamily="34" charset="0"/>
              </a:rPr>
              <a:t>2.0 </a:t>
            </a:r>
            <a:r>
              <a:rPr lang="en-IN" altLang="en-US" sz="2000" b="1" dirty="0">
                <a:solidFill>
                  <a:schemeClr val="bg1"/>
                </a:solidFill>
                <a:latin typeface="Arial" panose="020B0604020202020204" pitchFamily="34" charset="0"/>
                <a:cs typeface="Arial" panose="020B0604020202020204" pitchFamily="34" charset="0"/>
              </a:rPr>
              <a:t>– </a:t>
            </a:r>
            <a:r>
              <a:rPr lang="en-IN" altLang="en-US" sz="2000" b="1" dirty="0" smtClean="0">
                <a:solidFill>
                  <a:schemeClr val="bg1"/>
                </a:solidFill>
                <a:latin typeface="Arial" panose="020B0604020202020204" pitchFamily="34" charset="0"/>
                <a:cs typeface="Arial" panose="020B0604020202020204" pitchFamily="34" charset="0"/>
              </a:rPr>
              <a:t>PRELIMINARY REQUIREMENTS</a:t>
            </a:r>
            <a:endParaRPr lang="en-IN" altLang="en-US" sz="1600" b="1"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20491727"/>
              </p:ext>
            </p:extLst>
          </p:nvPr>
        </p:nvGraphicFramePr>
        <p:xfrm>
          <a:off x="152400" y="685807"/>
          <a:ext cx="8839200" cy="6070573"/>
        </p:xfrm>
        <a:graphic>
          <a:graphicData uri="http://schemas.openxmlformats.org/drawingml/2006/table">
            <a:tbl>
              <a:tblPr/>
              <a:tblGrid>
                <a:gridCol w="1752600"/>
                <a:gridCol w="5638800"/>
                <a:gridCol w="685800"/>
                <a:gridCol w="762000"/>
              </a:tblGrid>
              <a:tr h="593053">
                <a:tc>
                  <a:txBody>
                    <a:bodyPr/>
                    <a:lstStyle/>
                    <a:p>
                      <a:pPr algn="ctr" fontAlgn="t"/>
                      <a:r>
                        <a:rPr lang="en-US" sz="1000" b="0" i="0" u="none" strike="noStrike" dirty="0" smtClean="0">
                          <a:solidFill>
                            <a:srgbClr val="000000"/>
                          </a:solidFill>
                          <a:latin typeface="Arial Narrow"/>
                        </a:rPr>
                        <a:t>DOCUMENT NUMBER </a:t>
                      </a:r>
                      <a:br>
                        <a:rPr lang="en-US" sz="1000" b="0" i="0" u="none" strike="noStrike" dirty="0" smtClean="0">
                          <a:solidFill>
                            <a:srgbClr val="000000"/>
                          </a:solidFill>
                          <a:latin typeface="Arial Narrow"/>
                        </a:rPr>
                      </a:br>
                      <a:r>
                        <a:rPr lang="en-US" sz="1000" b="0" i="0" u="none" strike="noStrike" dirty="0" smtClean="0">
                          <a:solidFill>
                            <a:srgbClr val="000000"/>
                          </a:solidFill>
                          <a:latin typeface="Arial Narrow"/>
                        </a:rPr>
                        <a:t>CGCEL /CQA/QP/002/DWM2.0</a:t>
                      </a:r>
                      <a:br>
                        <a:rPr lang="en-US" sz="1000" b="0" i="0" u="none" strike="noStrike" dirty="0" smtClean="0">
                          <a:solidFill>
                            <a:srgbClr val="000000"/>
                          </a:solidFill>
                          <a:latin typeface="Arial Narrow"/>
                        </a:rPr>
                      </a:br>
                      <a:r>
                        <a:rPr lang="en-US" sz="1000" b="0" i="0" u="none" strike="noStrike" dirty="0" smtClean="0">
                          <a:solidFill>
                            <a:srgbClr val="000000"/>
                          </a:solidFill>
                          <a:latin typeface="Arial Narrow"/>
                        </a:rPr>
                        <a:t>Revision :00 ; Version :00</a:t>
                      </a:r>
                      <a:br>
                        <a:rPr lang="en-US" sz="1000" b="0" i="0" u="none" strike="noStrike" dirty="0" smtClean="0">
                          <a:solidFill>
                            <a:srgbClr val="000000"/>
                          </a:solidFill>
                          <a:latin typeface="Arial Narrow"/>
                        </a:rPr>
                      </a:br>
                      <a:r>
                        <a:rPr lang="en-US" sz="1000" b="0" i="0" u="none" strike="noStrike" dirty="0" smtClean="0">
                          <a:solidFill>
                            <a:srgbClr val="000000"/>
                          </a:solidFill>
                          <a:latin typeface="Arial Narrow"/>
                        </a:rPr>
                        <a:t>Issue Date : 20 August 2020</a:t>
                      </a:r>
                      <a:endParaRPr lang="en-US" sz="1000" b="0" i="0" u="none" strike="noStrike" dirty="0">
                        <a:solidFill>
                          <a:srgbClr val="000000"/>
                        </a:solidFill>
                        <a:latin typeface="Arial Narrow"/>
                      </a:endParaRPr>
                    </a:p>
                  </a:txBody>
                  <a:tcPr marL="3695" marR="3695" marT="36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en-US" sz="1000" b="1" i="0" u="sng" strike="noStrike" dirty="0">
                          <a:solidFill>
                            <a:srgbClr val="000000"/>
                          </a:solidFill>
                          <a:latin typeface="Arial Narrow"/>
                        </a:rPr>
                        <a:t>LIST OF PRELIMINARY REQUIREMENTS</a:t>
                      </a:r>
                    </a:p>
                  </a:txBody>
                  <a:tcPr marL="3695" marR="3695" marT="369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49065">
                <a:tc>
                  <a:txBody>
                    <a:bodyPr/>
                    <a:lstStyle/>
                    <a:p>
                      <a:pPr algn="ctr" fontAlgn="ctr"/>
                      <a:r>
                        <a:rPr lang="en-US" sz="1000" b="1" i="0" u="none" strike="noStrike" dirty="0">
                          <a:solidFill>
                            <a:srgbClr val="000000"/>
                          </a:solidFill>
                          <a:latin typeface="Arial Narrow"/>
                        </a:rPr>
                        <a:t>S.NO</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dirty="0">
                          <a:solidFill>
                            <a:srgbClr val="000000"/>
                          </a:solidFill>
                          <a:latin typeface="Arial Narrow"/>
                        </a:rPr>
                        <a:t>DESCRIPTION OF PRELIMINARY REQUIREMENTS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latin typeface="Arial Narrow"/>
                        </a:rPr>
                        <a:t>Status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a:solidFill>
                            <a:srgbClr val="000000"/>
                          </a:solidFill>
                          <a:latin typeface="Arial Narrow"/>
                        </a:rPr>
                        <a:t>Completed on</a:t>
                      </a: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7465">
                <a:tc>
                  <a:txBody>
                    <a:bodyPr/>
                    <a:lstStyle/>
                    <a:p>
                      <a:pPr algn="ctr" fontAlgn="ctr"/>
                      <a:r>
                        <a:rPr lang="en-US" sz="1000" b="0" i="0" u="none" strike="noStrike">
                          <a:solidFill>
                            <a:srgbClr val="000000"/>
                          </a:solidFill>
                          <a:latin typeface="Arial Narrow"/>
                        </a:rPr>
                        <a:t>14</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Poke / yoke implementation in machines - List of already implemented Poke Yokes with their working mechanism</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03.02.21</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15</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SOP for </a:t>
                      </a:r>
                      <a:r>
                        <a:rPr lang="en-US" sz="1000" b="0" i="0" u="none" strike="noStrike" dirty="0" err="1">
                          <a:solidFill>
                            <a:srgbClr val="000000"/>
                          </a:solidFill>
                          <a:latin typeface="Arial Narrow"/>
                        </a:rPr>
                        <a:t>Poka</a:t>
                      </a:r>
                      <a:r>
                        <a:rPr lang="en-US" sz="1000" b="0" i="0" u="none" strike="noStrike" dirty="0">
                          <a:solidFill>
                            <a:srgbClr val="000000"/>
                          </a:solidFill>
                          <a:latin typeface="Arial Narrow"/>
                        </a:rPr>
                        <a:t> Yoke validation to be prepared  and deployed with required training.</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03.02.21</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16</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Master list of all the instruments along with their calibration frequency summary to be maintained </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dirty="0">
                          <a:solidFill>
                            <a:srgbClr val="000000"/>
                          </a:solidFill>
                          <a:latin typeface="Arial Narrow"/>
                        </a:rPr>
                        <a:t>17</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List of all gauges along with their least count - Desired and actual to be mapped and records to be maintained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Not Applicable</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8313">
                <a:tc>
                  <a:txBody>
                    <a:bodyPr/>
                    <a:lstStyle/>
                    <a:p>
                      <a:pPr algn="ctr" fontAlgn="ctr"/>
                      <a:r>
                        <a:rPr lang="en-US" sz="1000" b="0" i="0" u="none" strike="noStrike">
                          <a:solidFill>
                            <a:srgbClr val="000000"/>
                          </a:solidFill>
                          <a:latin typeface="Arial Narrow"/>
                        </a:rPr>
                        <a:t>18</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Unique identification number has to be provided for all Jigs, Fixtures, Tools , Die etc. with neat </a:t>
                      </a:r>
                      <a:r>
                        <a:rPr lang="en-US" sz="1000" b="0" i="0" u="none" strike="noStrike" dirty="0" err="1">
                          <a:solidFill>
                            <a:srgbClr val="000000"/>
                          </a:solidFill>
                          <a:latin typeface="Arial Narrow"/>
                        </a:rPr>
                        <a:t>Labelling</a:t>
                      </a:r>
                      <a:r>
                        <a:rPr lang="en-US" sz="1000" b="0" i="0" u="none" strike="noStrike" dirty="0">
                          <a:solidFill>
                            <a:srgbClr val="000000"/>
                          </a:solidFill>
                          <a:latin typeface="Arial Narrow"/>
                        </a:rPr>
                        <a:t> ; Records of the same to be maintained ( Name Code definition )</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Open</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30.01.21</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dirty="0">
                          <a:solidFill>
                            <a:srgbClr val="000000"/>
                          </a:solidFill>
                          <a:latin typeface="Arial Narrow"/>
                        </a:rPr>
                        <a:t>19</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Drawing for all Jigs , Fixtures , Tools , Die has to be maintained and traceable with the their identification number.</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smtClean="0">
                          <a:solidFill>
                            <a:srgbClr val="000000"/>
                          </a:solidFill>
                          <a:latin typeface="Arial Narrow"/>
                        </a:rPr>
                        <a:t>Not Applicable</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20</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SOP for carrying out the inspection of the Jigs , Fixtures, Tools , Dies etc. needs to be prepared and deployed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Not Applicable</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21</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Calibration frequency for all the tooling to be displayed near machinaries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22</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Preventive Maintenance schedule for each of the tools to be defined and records to be maintained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Not</a:t>
                      </a:r>
                      <a:r>
                        <a:rPr lang="en-US" sz="1000" b="0" i="0" u="none" strike="noStrike" baseline="0" dirty="0" smtClean="0">
                          <a:solidFill>
                            <a:srgbClr val="000000"/>
                          </a:solidFill>
                          <a:latin typeface="Arial Narrow"/>
                        </a:rPr>
                        <a:t> Applicable</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8313">
                <a:tc>
                  <a:txBody>
                    <a:bodyPr/>
                    <a:lstStyle/>
                    <a:p>
                      <a:pPr algn="ctr" fontAlgn="ctr"/>
                      <a:r>
                        <a:rPr lang="en-US" sz="1000" b="0" i="0" u="none" strike="noStrike">
                          <a:solidFill>
                            <a:srgbClr val="000000"/>
                          </a:solidFill>
                          <a:latin typeface="Arial Narrow"/>
                        </a:rPr>
                        <a:t>23</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SOP for tool life definition based on statistical study to be maintained for all types of Jigs , Tools , Fixtures and Dies used in the process.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Not Applicable</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8313">
                <a:tc>
                  <a:txBody>
                    <a:bodyPr/>
                    <a:lstStyle/>
                    <a:p>
                      <a:pPr algn="ctr" fontAlgn="ctr"/>
                      <a:r>
                        <a:rPr lang="en-US" sz="1000" b="0" i="0" u="none" strike="noStrike">
                          <a:solidFill>
                            <a:srgbClr val="000000"/>
                          </a:solidFill>
                          <a:latin typeface="Arial Narrow"/>
                        </a:rPr>
                        <a:t>24</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Reaction plan SOP to be </a:t>
                      </a:r>
                      <a:r>
                        <a:rPr lang="en-US" sz="1000" b="0" i="0" u="none" strike="noStrike" dirty="0" err="1">
                          <a:solidFill>
                            <a:srgbClr val="000000"/>
                          </a:solidFill>
                          <a:latin typeface="Arial Narrow"/>
                        </a:rPr>
                        <a:t>preapred</a:t>
                      </a:r>
                      <a:r>
                        <a:rPr lang="en-US" sz="1000" b="0" i="0" u="none" strike="noStrike" dirty="0">
                          <a:solidFill>
                            <a:srgbClr val="000000"/>
                          </a:solidFill>
                          <a:latin typeface="Arial Narrow"/>
                        </a:rPr>
                        <a:t> and made available; </a:t>
                      </a:r>
                      <a:r>
                        <a:rPr lang="en-US" sz="1000" b="0" i="0" u="none" strike="noStrike" dirty="0" err="1">
                          <a:solidFill>
                            <a:srgbClr val="000000"/>
                          </a:solidFill>
                          <a:latin typeface="Arial Narrow"/>
                        </a:rPr>
                        <a:t>Pls</a:t>
                      </a:r>
                      <a:r>
                        <a:rPr lang="en-US" sz="1000" b="0" i="0" u="none" strike="noStrike" dirty="0">
                          <a:solidFill>
                            <a:srgbClr val="000000"/>
                          </a:solidFill>
                          <a:latin typeface="Arial Narrow"/>
                        </a:rPr>
                        <a:t> ensure that " Rejection / Rework bin " concept is included in the same.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25</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Limit / Cut samples to be prepared for all chronic defects and available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26</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Format for recording defects and defectives data to be prepared and made available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27</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Rework manual availability to be ensured and checked for its completeness</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83">
                <a:tc>
                  <a:txBody>
                    <a:bodyPr/>
                    <a:lstStyle/>
                    <a:p>
                      <a:pPr algn="ctr" fontAlgn="ctr"/>
                      <a:r>
                        <a:rPr lang="en-US" sz="1000" b="0" i="0" u="none" strike="noStrike">
                          <a:solidFill>
                            <a:srgbClr val="000000"/>
                          </a:solidFill>
                          <a:latin typeface="Arial Narrow"/>
                        </a:rPr>
                        <a:t>28</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MSA records to be maintained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Arial Narrow"/>
                        </a:rPr>
                        <a:t>Open</a:t>
                      </a: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29</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latin typeface="Arial Narrow"/>
                        </a:rPr>
                        <a:t>Approved sampling plan to be maintained ( controlled copy)</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Closed</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7465">
                <a:tc>
                  <a:txBody>
                    <a:bodyPr/>
                    <a:lstStyle/>
                    <a:p>
                      <a:pPr algn="ctr" fontAlgn="ctr"/>
                      <a:r>
                        <a:rPr lang="en-US" sz="1000" b="0" i="0" u="none" strike="noStrike">
                          <a:solidFill>
                            <a:srgbClr val="000000"/>
                          </a:solidFill>
                          <a:latin typeface="Arial Narrow"/>
                        </a:rPr>
                        <a:t>30</a:t>
                      </a:r>
                    </a:p>
                  </a:txBody>
                  <a:tcPr marL="3695" marR="3695" marT="369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latin typeface="Arial Narrow"/>
                        </a:rPr>
                        <a:t>Guidelines for "deviation approval"  to be prepared and made available</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Arial Narrow"/>
                        </a:rPr>
                        <a:t>Open</a:t>
                      </a:r>
                    </a:p>
                  </a:txBody>
                  <a:tcPr marL="3695" marR="3695" marT="36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latin typeface="Arial Narrow"/>
                      </a:endParaRPr>
                    </a:p>
                  </a:txBody>
                  <a:tcPr marL="3695" marR="3695" marT="369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66479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60&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2147483647&quot;/&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5&quot;&gt;&lt;elem m_fUsage=&quot;6.73972571190317104595E+00&quot;&gt;&lt;m_msothmcolidx val=&quot;0&quot;/&gt;&lt;m_rgb r=&quot;52&quot; g=&quot;D8&quot; b=&quot;3F&quot;/&gt;&lt;m_nBrightness endver=&quot;26206&quot; val=&quot;0&quot;/&gt;&lt;/elem&gt;&lt;elem m_fUsage=&quot;1.17328110356914772083E+00&quot;&gt;&lt;m_msothmcolidx val=&quot;0&quot;/&gt;&lt;m_rgb r=&quot;8F&quot; g=&quot;FC&quot; b=&quot;18&quot;/&gt;&lt;m_nBrightness endver=&quot;26206&quot; val=&quot;0&quot;/&gt;&lt;/elem&gt;&lt;elem m_fUsage=&quot;1.00000000000000000000E+00&quot;&gt;&lt;m_msothmcolidx val=&quot;0&quot;/&gt;&lt;m_rgb r=&quot;FD&quot; g=&quot;FA&quot; b=&quot;7B&quot;/&gt;&lt;m_nBrightness endver=&quot;26206&quot; val=&quot;0&quot;/&gt;&lt;/elem&gt;&lt;elem m_fUsage=&quot;9.16423203268260766485E-01&quot;&gt;&lt;m_msothmcolidx val=&quot;0&quot;/&gt;&lt;m_rgb r=&quot;FF&quot; g=&quot;E4&quot; b=&quot;C1&quot;/&gt;&lt;m_nBrightness endver=&quot;26206&quot; val=&quot;0&quot;/&gt;&lt;/elem&gt;&lt;elem m_fUsage=&quot;9.98734763579110645937E-02&quot;&gt;&lt;m_msothmcolidx val=&quot;0&quot;/&gt;&lt;m_rgb r=&quot;C6&quot; g=&quot;D6&quot; b=&quot;EA&quot;/&gt;&lt;m_nBrightness endver=&quot;26206&quot; val=&quot;0&quot;/&gt;&lt;/elem&gt;&lt;/m_vecMRU&gt;&lt;/m_mruColor&gt;&lt;m_eweekdayFirstOfWeek val=&quot;2&quot;/&gt;&lt;m_eweekdayFirstOfWorkweek val=&quot;7&quot;/&gt;&lt;m_eweekdayFirstOfWeekend val=&quot;5&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CGMACROSCOPYRIGHTREPRESENTATIVE" val="BCGMacrosCopyrightRepresentativ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NmLjTElMQJGXgd1YXjEku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rCvC6UTJyhVpdBWG9hh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vpWGYcRZQt.W1lRVdSvjlw"/>
</p:tagLst>
</file>

<file path=ppt/tags/tag22.xml><?xml version="1.0" encoding="utf-8"?>
<p:tagLst xmlns:a="http://schemas.openxmlformats.org/drawingml/2006/main" xmlns:r="http://schemas.openxmlformats.org/officeDocument/2006/relationships" xmlns:p="http://schemas.openxmlformats.org/presentationml/2006/main">
  <p:tag name="DRAFTSHAPETAG" val="DRAFTSHAPETAG"/>
</p:tagLst>
</file>

<file path=ppt/tags/tag23.xml><?xml version="1.0" encoding="utf-8"?>
<p:tagLst xmlns:a="http://schemas.openxmlformats.org/drawingml/2006/main" xmlns:r="http://schemas.openxmlformats.org/officeDocument/2006/relationships" xmlns:p="http://schemas.openxmlformats.org/presentationml/2006/main">
  <p:tag name="BCGMACROSCOPYRIGHTREPRESENTATIVE" val="BCGMacrosCopyrightRepresentativ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mhcKVPITnmNS0VyBAe3U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4tCrBWYNt_ZppRCYb_QJA"/>
</p:tagLst>
</file>

<file path=ppt/tags/tag9.xml><?xml version="1.0" encoding="utf-8"?>
<p:tagLst xmlns:a="http://schemas.openxmlformats.org/drawingml/2006/main" xmlns:r="http://schemas.openxmlformats.org/officeDocument/2006/relationships" xmlns:p="http://schemas.openxmlformats.org/presentationml/2006/main">
  <p:tag name="DRAFTSHAPETAG" val="DRAFTSHAPETA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esentation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Presentation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006BAD"/>
          </a:buClr>
          <a:buSzTx/>
          <a:buFontTx/>
          <a:buNone/>
          <a:tabLst/>
          <a:defRPr kumimoji="0" lang="en-US" sz="2400" b="0" i="0" u="none" strike="noStrike" cap="none" normalizeH="0" baseline="0" smtClean="0">
            <a:ln>
              <a:noFill/>
            </a:ln>
            <a:solidFill>
              <a:schemeClr val="tx1"/>
            </a:solidFill>
            <a:effectLst/>
            <a:latin typeface="Futura" pitchFamily="96"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effectLst/>
      </a:spPr>
      <a:bodyPr tIns="90000" bIns="90000" rtlCol="0" anchor="ctr" anchorCtr="0"/>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spAutoFit/>
      </a:bodyPr>
      <a:lstStyle>
        <a:defPPr algn="ctr">
          <a:defRPr sz="1400" dirty="0" smtClean="0">
            <a:latin typeface="Arial" pitchFamily="34" charset="0"/>
            <a:cs typeface="Arial" pitchFamily="34" charset="0"/>
          </a:defRPr>
        </a:defPPr>
      </a:lstStyle>
    </a:txDef>
  </a:objectDefaults>
  <a:extraClrSchemeLst/>
  <a:extLst>
    <a:ext uri="{05A4C25C-085E-4340-85A3-A5531E510DB2}">
      <thm15:themeFamily xmlns="" xmlns:thm15="http://schemas.microsoft.com/office/thememl/2012/main" name="Blank.potx" id="{9479A83C-CF4C-45DA-8F81-415E4C949A02}" vid="{E0E5B072-76B1-4784-8079-E07A0DB6810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C5560FD-FCB8-4BC5-B745-9E2BFB561FA6}">
  <we:reference id="fa000000002" version="1.0.0.0" store="en-us" storeType="FirstParty"/>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245F3D828A3F4B95509DBA10E78A82" ma:contentTypeVersion="12" ma:contentTypeDescription="Create a new document." ma:contentTypeScope="" ma:versionID="2c1931b608c6e220708615a9e942d6aa">
  <xsd:schema xmlns:xsd="http://www.w3.org/2001/XMLSchema" xmlns:xs="http://www.w3.org/2001/XMLSchema" xmlns:p="http://schemas.microsoft.com/office/2006/metadata/properties" xmlns:ns3="a5d637f0-78af-442c-9915-3135e5df7c4c" xmlns:ns4="c9a8be1e-5fe4-4bd8-9426-ee5cb97a416a" targetNamespace="http://schemas.microsoft.com/office/2006/metadata/properties" ma:root="true" ma:fieldsID="787dd438cf3ec83701bdab99100c9d00" ns3:_="" ns4:_="">
    <xsd:import namespace="a5d637f0-78af-442c-9915-3135e5df7c4c"/>
    <xsd:import namespace="c9a8be1e-5fe4-4bd8-9426-ee5cb97a416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637f0-78af-442c-9915-3135e5df7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a8be1e-5fe4-4bd8-9426-ee5cb97a41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3D69A3-BDAF-4D20-9632-E5017E0ABB02}">
  <ds:schemaRefs>
    <ds:schemaRef ds:uri="http://schemas.microsoft.com/sharepoint/v3/contenttype/forms"/>
  </ds:schemaRefs>
</ds:datastoreItem>
</file>

<file path=customXml/itemProps2.xml><?xml version="1.0" encoding="utf-8"?>
<ds:datastoreItem xmlns:ds="http://schemas.openxmlformats.org/officeDocument/2006/customXml" ds:itemID="{F5179DC5-16A5-468A-8713-9EC316BC8603}">
  <ds:schemaRefs>
    <ds:schemaRef ds:uri="http://schemas.microsoft.com/office/2006/metadata/properties"/>
    <ds:schemaRef ds:uri="http://purl.org/dc/dcmitype/"/>
    <ds:schemaRef ds:uri="c9a8be1e-5fe4-4bd8-9426-ee5cb97a416a"/>
    <ds:schemaRef ds:uri="http://schemas.microsoft.com/office/infopath/2007/PartnerControls"/>
    <ds:schemaRef ds:uri="http://purl.org/dc/terms/"/>
    <ds:schemaRef ds:uri="http://schemas.microsoft.com/office/2006/documentManagement/types"/>
    <ds:schemaRef ds:uri="http://www.w3.org/XML/1998/namespace"/>
    <ds:schemaRef ds:uri="http://purl.org/dc/elements/1.1/"/>
    <ds:schemaRef ds:uri="a5d637f0-78af-442c-9915-3135e5df7c4c"/>
    <ds:schemaRef ds:uri="http://schemas.openxmlformats.org/package/2006/metadata/core-properties"/>
  </ds:schemaRefs>
</ds:datastoreItem>
</file>

<file path=customXml/itemProps3.xml><?xml version="1.0" encoding="utf-8"?>
<ds:datastoreItem xmlns:ds="http://schemas.openxmlformats.org/officeDocument/2006/customXml" ds:itemID="{2F3C6C1E-2F68-4C71-8DC5-1B34E528D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637f0-78af-442c-9915-3135e5df7c4c"/>
    <ds:schemaRef ds:uri="c9a8be1e-5fe4-4bd8-9426-ee5cb97a4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73411</TotalTime>
  <Words>907</Words>
  <Application>Microsoft Office PowerPoint</Application>
  <PresentationFormat>On-screen Show (4:3)</PresentationFormat>
  <Paragraphs>125</Paragraphs>
  <Slides>2</Slides>
  <Notes>2</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2</vt:i4>
      </vt:variant>
    </vt:vector>
  </HeadingPairs>
  <TitlesOfParts>
    <vt:vector size="11" baseType="lpstr">
      <vt:lpstr>Office Theme</vt:lpstr>
      <vt:lpstr>Presentation19</vt:lpstr>
      <vt:lpstr>1_Presentation19</vt:lpstr>
      <vt:lpstr>2_Presentation19</vt:lpstr>
      <vt:lpstr>Blank</vt:lpstr>
      <vt:lpstr>Blank Presentation</vt:lpstr>
      <vt:lpstr>1_Blank Presentation</vt:lpstr>
      <vt:lpstr>1_Blank</vt:lpstr>
      <vt:lpstr>think-cell Slide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aseem.gupta</dc:creator>
  <cp:lastModifiedBy>saurabh</cp:lastModifiedBy>
  <cp:revision>3539</cp:revision>
  <cp:lastPrinted>2019-10-09T09:42:10Z</cp:lastPrinted>
  <dcterms:created xsi:type="dcterms:W3CDTF">2016-12-13T10:10:55Z</dcterms:created>
  <dcterms:modified xsi:type="dcterms:W3CDTF">2021-01-24T10:32:12Z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0x010100E6245F3D828A3F4B95509DBA10E78A82</vt:lpwstr>
  </property>
</Properties>
</file>