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6C86-9A36-4328-9634-EA50C3DE245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4689-C408-4904-B331-6DAB101553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12307"/>
              </p:ext>
            </p:extLst>
          </p:nvPr>
        </p:nvGraphicFramePr>
        <p:xfrm>
          <a:off x="304800" y="1249681"/>
          <a:ext cx="8610600" cy="425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52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4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No booth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arrangement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Powder spreading over the floor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Dangerous for manpower and environment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Booth install in coating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Powder collected in hopper and approx. 3~4 kg saving</a:t>
                      </a:r>
                      <a:endParaRPr lang="en-US" sz="12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Safe to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0990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Improvements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5467" y="1288606"/>
            <a:ext cx="82586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5173" y="1288606"/>
            <a:ext cx="697627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0" y="1677506"/>
            <a:ext cx="3810000" cy="278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48200" y="1669606"/>
            <a:ext cx="1752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445334" y="1669606"/>
            <a:ext cx="2425998" cy="2743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29200" y="439518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Front View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699" y="439518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Side View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447138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Front View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0" y="2431606"/>
            <a:ext cx="304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507806"/>
            <a:ext cx="304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200" y="1974406"/>
            <a:ext cx="304800" cy="99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1974406"/>
            <a:ext cx="304800" cy="99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2355406"/>
            <a:ext cx="1219200" cy="1905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853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Paint Shop: 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10185"/>
              </p:ext>
            </p:extLst>
          </p:nvPr>
        </p:nvGraphicFramePr>
        <p:xfrm>
          <a:off x="304800" y="1158241"/>
          <a:ext cx="8610600" cy="425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52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4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- No door due to accidental chances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Door install to avoid accidental chances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0990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Improvements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67" y="1197166"/>
            <a:ext cx="82586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5328" y="1197166"/>
            <a:ext cx="697627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76200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Paint Shop: 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00" y="1600200"/>
            <a:ext cx="2820282" cy="299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66800" y="1600200"/>
            <a:ext cx="2819400" cy="298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8116"/>
              </p:ext>
            </p:extLst>
          </p:nvPr>
        </p:nvGraphicFramePr>
        <p:xfrm>
          <a:off x="304800" y="929641"/>
          <a:ext cx="8610600" cy="425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52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4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Such</a:t>
                      </a:r>
                      <a:r>
                        <a:rPr lang="en-US" baseline="0" dirty="0" smtClean="0"/>
                        <a:t> Arrangement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 No additional storage structure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17550 sq. feet structure  add for storage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0990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Improvements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67" y="968566"/>
            <a:ext cx="82586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5328" y="968566"/>
            <a:ext cx="697627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"/>
          <a:stretch/>
        </p:blipFill>
        <p:spPr bwMode="auto">
          <a:xfrm>
            <a:off x="4752110" y="1364673"/>
            <a:ext cx="3962400" cy="292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9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saurabh</cp:lastModifiedBy>
  <cp:revision>12</cp:revision>
  <dcterms:created xsi:type="dcterms:W3CDTF">2021-05-17T05:41:39Z</dcterms:created>
  <dcterms:modified xsi:type="dcterms:W3CDTF">2021-05-24T06:55:25Z</dcterms:modified>
</cp:coreProperties>
</file>