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39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F5547-6000-4225-9F23-F631AF6ABFA3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FF73B-DC8C-46F1-A9C9-73542653DB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11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FF73B-DC8C-46F1-A9C9-73542653DBC3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FF73B-DC8C-46F1-A9C9-73542653DBC3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FF73B-DC8C-46F1-A9C9-73542653DBC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48200" y="2362200"/>
            <a:ext cx="1752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1369" y="2339165"/>
            <a:ext cx="3287233" cy="293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76400" y="1828800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48470" y="5410200"/>
            <a:ext cx="434733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572000" y="5410200"/>
            <a:ext cx="4343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571999" y="2286000"/>
            <a:ext cx="4360923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152400" y="2286000"/>
            <a:ext cx="4343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00200" y="5410200"/>
            <a:ext cx="1475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Without Booth 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72200" y="5410200"/>
            <a:ext cx="179465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Booth Install</a:t>
            </a:r>
            <a:endParaRPr lang="en-US" sz="1600" dirty="0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xmlns="" id="{C90697C2-91CD-4F9B-9E56-1903D7CF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592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Powder Coating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Powder Coating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06-04-2021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5638800" y="990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6858000" y="1752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8600" y="5791200"/>
            <a:ext cx="1389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Benefits:</a:t>
            </a:r>
          </a:p>
          <a:p>
            <a:r>
              <a:rPr lang="en-US" sz="1200" dirty="0" smtClean="0"/>
              <a:t>1- Quality improve</a:t>
            </a:r>
          </a:p>
          <a:p>
            <a:r>
              <a:rPr lang="en-US" sz="1200" dirty="0" smtClean="0"/>
              <a:t>2- Powder saving </a:t>
            </a:r>
          </a:p>
          <a:p>
            <a:r>
              <a:rPr lang="en-US" sz="1200" dirty="0" smtClean="0"/>
              <a:t>3- Increase safety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524000" y="3581400"/>
            <a:ext cx="9906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4572794" y="4267200"/>
            <a:ext cx="1066006" cy="3055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6553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8534400" y="1143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8534400" y="990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8077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477000" y="2819400"/>
            <a:ext cx="242599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Straight Arrow Connector 30"/>
          <p:cNvCxnSpPr/>
          <p:nvPr/>
        </p:nvCxnSpPr>
        <p:spPr>
          <a:xfrm rot="5400000" flipH="1" flipV="1">
            <a:off x="6630194" y="4266406"/>
            <a:ext cx="1066006" cy="3055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562600" y="2362200"/>
            <a:ext cx="2362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14400" y="2362200"/>
            <a:ext cx="2362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76400" y="1828800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48470" y="5410200"/>
            <a:ext cx="434733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572000" y="5410200"/>
            <a:ext cx="4343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571999" y="2286000"/>
            <a:ext cx="4360923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152400" y="2286000"/>
            <a:ext cx="4343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5376446"/>
            <a:ext cx="1501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Not door/Cover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172200" y="5410200"/>
            <a:ext cx="179465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Door Install</a:t>
            </a:r>
            <a:endParaRPr lang="en-US" sz="1600" dirty="0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xmlns="" id="{C90697C2-91CD-4F9B-9E56-1903D7CF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592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Powder Coating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Powder Coating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12-03-2021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" y="5791200"/>
            <a:ext cx="2046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Benefits:</a:t>
            </a:r>
          </a:p>
          <a:p>
            <a:r>
              <a:rPr lang="en-US" sz="1200" dirty="0" smtClean="0"/>
              <a:t>1- Reduce Accidental Chances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533400" y="3962400"/>
            <a:ext cx="9906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5715794" y="3961606"/>
            <a:ext cx="1066006" cy="3055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6553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8077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8600" y="2362199"/>
            <a:ext cx="4114800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631267" y="2362200"/>
            <a:ext cx="420793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76400" y="1828800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</a:rPr>
              <a:t>Before</a:t>
            </a:r>
            <a:endParaRPr lang="en-U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48400" y="1905000"/>
            <a:ext cx="846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u="sng" dirty="0">
                <a:solidFill>
                  <a:srgbClr val="00B050"/>
                </a:solidFill>
                <a:latin typeface="Times New Roman" pitchFamily="18" charset="0"/>
              </a:rPr>
              <a:t>After</a:t>
            </a:r>
            <a:endParaRPr lang="en-US" sz="2000" b="1" u="sng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48470" y="5410200"/>
            <a:ext cx="434733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4572000" y="5410200"/>
            <a:ext cx="434340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571999" y="2286000"/>
            <a:ext cx="4360923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152400" y="2286000"/>
            <a:ext cx="4343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                   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4724400" y="533400"/>
            <a:ext cx="40386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Improvement categories (Tick the applicable one’s) :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47244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(1) </a:t>
            </a:r>
            <a:r>
              <a:rPr lang="en-US" sz="800" b="1" dirty="0">
                <a:latin typeface="Times New Roman" pitchFamily="18" charset="0"/>
              </a:rPr>
              <a:t>Quality imp.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</a:t>
            </a:r>
            <a:r>
              <a:rPr lang="en-US" sz="800" b="1" dirty="0">
                <a:latin typeface="Times New Roman" pitchFamily="18" charset="0"/>
              </a:rPr>
              <a:t>2) </a:t>
            </a:r>
            <a:r>
              <a:rPr lang="en-US" sz="800" dirty="0">
                <a:latin typeface="Times New Roman" pitchFamily="18" charset="0"/>
              </a:rPr>
              <a:t>Manpower/Man hours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(3) Reduce 3M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</a:rPr>
              <a:t>(4) Space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b="1" dirty="0">
                <a:latin typeface="Times New Roman" pitchFamily="18" charset="0"/>
              </a:rPr>
              <a:t>(5) Time saving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6096000" y="914400"/>
            <a:ext cx="12954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(6) Energy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(7) Tact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(8) Yield              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(9) 5S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(10) Efficiency</a:t>
            </a:r>
          </a:p>
        </p:txBody>
      </p:sp>
      <p:sp>
        <p:nvSpPr>
          <p:cNvPr id="3086" name="Text Box 12"/>
          <p:cNvSpPr txBox="1">
            <a:spLocks noChangeArrowheads="1"/>
          </p:cNvSpPr>
          <p:nvPr/>
        </p:nvSpPr>
        <p:spPr bwMode="auto">
          <a:xfrm>
            <a:off x="7467600" y="914400"/>
            <a:ext cx="1336675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(11) Material Saving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(12) Waste Reduction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(13) Packing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(14) Safety</a:t>
            </a:r>
          </a:p>
          <a:p>
            <a:pPr eaLnBrk="0" hangingPunct="0">
              <a:spcBef>
                <a:spcPct val="50000"/>
              </a:spcBef>
            </a:pPr>
            <a:r>
              <a:rPr lang="en-US" sz="800" dirty="0">
                <a:latin typeface="Times New Roman" pitchFamily="18" charset="0"/>
                <a:cs typeface="Times New Roman" pitchFamily="18" charset="0"/>
              </a:rPr>
              <a:t>(15) Others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6800" y="5376446"/>
            <a:ext cx="2712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Manual water Draining system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54102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Pipe install to water draining</a:t>
            </a:r>
            <a:endParaRPr lang="en-US" sz="1600" dirty="0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xmlns="" id="{C90697C2-91CD-4F9B-9E56-1903D7CF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59249"/>
            <a:ext cx="422275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Dept./Section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Leakage testing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Process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Tank Leakage Testing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Date of implementation :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15-03-2021</a:t>
            </a:r>
            <a:endParaRPr lang="en-US" sz="160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u="sng" dirty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400" b="1" u="sng" dirty="0" smtClean="0">
                <a:solidFill>
                  <a:schemeClr val="accent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Kaizen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" y="5791200"/>
            <a:ext cx="2994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Benefits:</a:t>
            </a:r>
          </a:p>
          <a:p>
            <a:r>
              <a:rPr lang="en-US" sz="1200" dirty="0" smtClean="0"/>
              <a:t>1- Reduce manpower for tank clean</a:t>
            </a:r>
          </a:p>
          <a:p>
            <a:r>
              <a:rPr lang="en-US" sz="1200" dirty="0" smtClean="0"/>
              <a:t>2- 5S improves</a:t>
            </a:r>
          </a:p>
          <a:p>
            <a:r>
              <a:rPr lang="en-US" sz="1200" dirty="0" smtClean="0"/>
              <a:t>3- Quality improve because tank timely clean</a:t>
            </a:r>
            <a:endParaRPr lang="en-US" sz="1200" dirty="0"/>
          </a:p>
        </p:txBody>
      </p:sp>
      <p:sp>
        <p:nvSpPr>
          <p:cNvPr id="45" name="Diamond 44"/>
          <p:cNvSpPr/>
          <p:nvPr/>
        </p:nvSpPr>
        <p:spPr>
          <a:xfrm>
            <a:off x="6553200" y="1524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/>
          <p:cNvSpPr/>
          <p:nvPr/>
        </p:nvSpPr>
        <p:spPr>
          <a:xfrm>
            <a:off x="5943600" y="11430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24600" y="3810000"/>
            <a:ext cx="1828800" cy="990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5800" y="4495800"/>
            <a:ext cx="3048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5562600" y="990600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5583866" y="1731334"/>
            <a:ext cx="152400" cy="762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344</Words>
  <Application>Microsoft Office PowerPoint</Application>
  <PresentationFormat>On-screen Show (4:3)</PresentationFormat>
  <Paragraphs>94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 Upreti</dc:creator>
  <cp:lastModifiedBy>Administrator</cp:lastModifiedBy>
  <cp:revision>141</cp:revision>
  <dcterms:created xsi:type="dcterms:W3CDTF">2006-08-16T00:00:00Z</dcterms:created>
  <dcterms:modified xsi:type="dcterms:W3CDTF">2021-04-19T10:54:30Z</dcterms:modified>
</cp:coreProperties>
</file>