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2010-Loose connection,not working Market Complaint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283971773326262E-2"/>
          <c:y val="9.6329746204061387E-2"/>
          <c:w val="0.91301270081844266"/>
          <c:h val="0.6529624227850013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10'!$N$5:$N$25</c:f>
              <c:strCache>
                <c:ptCount val="21"/>
                <c:pt idx="0">
                  <c:v>Secunderabad</c:v>
                </c:pt>
                <c:pt idx="1">
                  <c:v>Vijayawada</c:v>
                </c:pt>
                <c:pt idx="2">
                  <c:v>Kolkata</c:v>
                </c:pt>
                <c:pt idx="3">
                  <c:v>Bhubaneshwar</c:v>
                </c:pt>
                <c:pt idx="4">
                  <c:v>Jaipur</c:v>
                </c:pt>
                <c:pt idx="5">
                  <c:v>Kochi</c:v>
                </c:pt>
                <c:pt idx="6">
                  <c:v>Bengaluru</c:v>
                </c:pt>
                <c:pt idx="7">
                  <c:v>Indore</c:v>
                </c:pt>
                <c:pt idx="8">
                  <c:v>Guwahati</c:v>
                </c:pt>
                <c:pt idx="9">
                  <c:v>Chennai</c:v>
                </c:pt>
                <c:pt idx="10">
                  <c:v>New Delhi</c:v>
                </c:pt>
                <c:pt idx="11">
                  <c:v>Mumbai</c:v>
                </c:pt>
                <c:pt idx="12">
                  <c:v>Patna</c:v>
                </c:pt>
                <c:pt idx="13">
                  <c:v>Ghaziabad</c:v>
                </c:pt>
                <c:pt idx="14">
                  <c:v>Faridabad</c:v>
                </c:pt>
                <c:pt idx="15">
                  <c:v>Lucknow</c:v>
                </c:pt>
                <c:pt idx="16">
                  <c:v>Nagpur</c:v>
                </c:pt>
                <c:pt idx="17">
                  <c:v>Ranchi</c:v>
                </c:pt>
                <c:pt idx="18">
                  <c:v>Jalandhar</c:v>
                </c:pt>
                <c:pt idx="19">
                  <c:v>Madurai</c:v>
                </c:pt>
                <c:pt idx="20">
                  <c:v>Raipur</c:v>
                </c:pt>
              </c:strCache>
            </c:strRef>
          </c:cat>
          <c:val>
            <c:numRef>
              <c:f>'AMICA 10'!$O$5:$O$25</c:f>
              <c:numCache>
                <c:formatCode>General</c:formatCode>
                <c:ptCount val="21"/>
                <c:pt idx="0">
                  <c:v>53</c:v>
                </c:pt>
                <c:pt idx="1">
                  <c:v>53</c:v>
                </c:pt>
                <c:pt idx="2">
                  <c:v>31</c:v>
                </c:pt>
                <c:pt idx="3">
                  <c:v>30</c:v>
                </c:pt>
                <c:pt idx="4">
                  <c:v>26</c:v>
                </c:pt>
                <c:pt idx="5">
                  <c:v>23</c:v>
                </c:pt>
                <c:pt idx="6">
                  <c:v>12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7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4855040"/>
        <c:axId val="66065152"/>
      </c:barChart>
      <c:catAx>
        <c:axId val="648550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6065152"/>
        <c:crosses val="autoZero"/>
        <c:auto val="1"/>
        <c:lblAlgn val="ctr"/>
        <c:lblOffset val="100"/>
        <c:noMultiLvlLbl val="0"/>
      </c:catAx>
      <c:valAx>
        <c:axId val="66065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648550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15'!$P$4:$P$27</c:f>
              <c:strCache>
                <c:ptCount val="24"/>
                <c:pt idx="0">
                  <c:v>Secunderabad</c:v>
                </c:pt>
                <c:pt idx="1">
                  <c:v>Vijayawada</c:v>
                </c:pt>
                <c:pt idx="2">
                  <c:v>Lucknow</c:v>
                </c:pt>
                <c:pt idx="3">
                  <c:v>Guwahati</c:v>
                </c:pt>
                <c:pt idx="4">
                  <c:v>Jaipur</c:v>
                </c:pt>
                <c:pt idx="5">
                  <c:v>Bengaluru</c:v>
                </c:pt>
                <c:pt idx="6">
                  <c:v>New Delhi</c:v>
                </c:pt>
                <c:pt idx="7">
                  <c:v>Patna</c:v>
                </c:pt>
                <c:pt idx="8">
                  <c:v>Bhubaneshwar</c:v>
                </c:pt>
                <c:pt idx="9">
                  <c:v>Indore</c:v>
                </c:pt>
                <c:pt idx="10">
                  <c:v>Ghaziabad</c:v>
                </c:pt>
                <c:pt idx="11">
                  <c:v>Chennai</c:v>
                </c:pt>
                <c:pt idx="12">
                  <c:v>Kolkata</c:v>
                </c:pt>
                <c:pt idx="13">
                  <c:v>Ranchi</c:v>
                </c:pt>
                <c:pt idx="14">
                  <c:v>Jalandhar</c:v>
                </c:pt>
                <c:pt idx="15">
                  <c:v>Coimbatore</c:v>
                </c:pt>
                <c:pt idx="16">
                  <c:v>Faridabad</c:v>
                </c:pt>
                <c:pt idx="17">
                  <c:v>Madurai</c:v>
                </c:pt>
                <c:pt idx="18">
                  <c:v>Pune</c:v>
                </c:pt>
                <c:pt idx="19">
                  <c:v>Raipur</c:v>
                </c:pt>
                <c:pt idx="20">
                  <c:v>Mumbai</c:v>
                </c:pt>
                <c:pt idx="21">
                  <c:v>Nagpur</c:v>
                </c:pt>
                <c:pt idx="22">
                  <c:v>Kochi</c:v>
                </c:pt>
                <c:pt idx="23">
                  <c:v>Ahmedabad</c:v>
                </c:pt>
              </c:strCache>
            </c:strRef>
          </c:cat>
          <c:val>
            <c:numRef>
              <c:f>'AMICA 15'!$Q$4:$Q$27</c:f>
              <c:numCache>
                <c:formatCode>General</c:formatCode>
                <c:ptCount val="24"/>
                <c:pt idx="0">
                  <c:v>167</c:v>
                </c:pt>
                <c:pt idx="1">
                  <c:v>93</c:v>
                </c:pt>
                <c:pt idx="2">
                  <c:v>90</c:v>
                </c:pt>
                <c:pt idx="3">
                  <c:v>87</c:v>
                </c:pt>
                <c:pt idx="4">
                  <c:v>85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50</c:v>
                </c:pt>
                <c:pt idx="9">
                  <c:v>50</c:v>
                </c:pt>
                <c:pt idx="10">
                  <c:v>49</c:v>
                </c:pt>
                <c:pt idx="11">
                  <c:v>43</c:v>
                </c:pt>
                <c:pt idx="12">
                  <c:v>30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7</c:v>
                </c:pt>
                <c:pt idx="18">
                  <c:v>4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428352"/>
        <c:axId val="25429888"/>
      </c:barChart>
      <c:catAx>
        <c:axId val="25428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429888"/>
        <c:crosses val="autoZero"/>
        <c:auto val="1"/>
        <c:lblAlgn val="ctr"/>
        <c:lblOffset val="100"/>
        <c:noMultiLvlLbl val="0"/>
      </c:catAx>
      <c:valAx>
        <c:axId val="25429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542835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2025-Loose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25'!$N$3:$N$25</c:f>
              <c:strCache>
                <c:ptCount val="23"/>
                <c:pt idx="0">
                  <c:v>Patna</c:v>
                </c:pt>
                <c:pt idx="1">
                  <c:v>Jalandhar</c:v>
                </c:pt>
                <c:pt idx="2">
                  <c:v>New Delhi</c:v>
                </c:pt>
                <c:pt idx="3">
                  <c:v>Lucknow</c:v>
                </c:pt>
                <c:pt idx="4">
                  <c:v>Bengaluru</c:v>
                </c:pt>
                <c:pt idx="5">
                  <c:v>Ghaziabad</c:v>
                </c:pt>
                <c:pt idx="6">
                  <c:v>Faridabad</c:v>
                </c:pt>
                <c:pt idx="7">
                  <c:v>Secunderabad</c:v>
                </c:pt>
                <c:pt idx="8">
                  <c:v>Vijayawada</c:v>
                </c:pt>
                <c:pt idx="9">
                  <c:v>Jaipur</c:v>
                </c:pt>
                <c:pt idx="10">
                  <c:v>Ranchi</c:v>
                </c:pt>
                <c:pt idx="11">
                  <c:v>Bhubaneshwar</c:v>
                </c:pt>
                <c:pt idx="12">
                  <c:v>Kolkata</c:v>
                </c:pt>
                <c:pt idx="13">
                  <c:v>Chennai</c:v>
                </c:pt>
                <c:pt idx="14">
                  <c:v>Indore</c:v>
                </c:pt>
                <c:pt idx="15">
                  <c:v>Coimbatore</c:v>
                </c:pt>
                <c:pt idx="16">
                  <c:v>Guwahati</c:v>
                </c:pt>
                <c:pt idx="17">
                  <c:v>Madurai</c:v>
                </c:pt>
                <c:pt idx="18">
                  <c:v>Ahmedabad</c:v>
                </c:pt>
                <c:pt idx="19">
                  <c:v>Kochi</c:v>
                </c:pt>
                <c:pt idx="20">
                  <c:v>Mumbai</c:v>
                </c:pt>
                <c:pt idx="21">
                  <c:v>Pune</c:v>
                </c:pt>
                <c:pt idx="22">
                  <c:v>Raipur</c:v>
                </c:pt>
              </c:strCache>
            </c:strRef>
          </c:cat>
          <c:val>
            <c:numRef>
              <c:f>'AMICA 25'!$O$3:$O$25</c:f>
              <c:numCache>
                <c:formatCode>General</c:formatCode>
                <c:ptCount val="23"/>
                <c:pt idx="0">
                  <c:v>129</c:v>
                </c:pt>
                <c:pt idx="1">
                  <c:v>111</c:v>
                </c:pt>
                <c:pt idx="2">
                  <c:v>88</c:v>
                </c:pt>
                <c:pt idx="3">
                  <c:v>82</c:v>
                </c:pt>
                <c:pt idx="4">
                  <c:v>69</c:v>
                </c:pt>
                <c:pt idx="5">
                  <c:v>47</c:v>
                </c:pt>
                <c:pt idx="6">
                  <c:v>45</c:v>
                </c:pt>
                <c:pt idx="7">
                  <c:v>20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10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443328"/>
        <c:axId val="25453312"/>
      </c:barChart>
      <c:catAx>
        <c:axId val="254433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453312"/>
        <c:crosses val="autoZero"/>
        <c:auto val="1"/>
        <c:lblAlgn val="ctr"/>
        <c:lblOffset val="100"/>
        <c:noMultiLvlLbl val="0"/>
      </c:catAx>
      <c:valAx>
        <c:axId val="25453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544332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2415-Loose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15'!$O$3:$O$24</c:f>
              <c:strCache>
                <c:ptCount val="22"/>
                <c:pt idx="0">
                  <c:v>Secunderabad</c:v>
                </c:pt>
                <c:pt idx="1">
                  <c:v>New Delhi</c:v>
                </c:pt>
                <c:pt idx="2">
                  <c:v>Ghaziabad</c:v>
                </c:pt>
                <c:pt idx="3">
                  <c:v>Kolkata</c:v>
                </c:pt>
                <c:pt idx="4">
                  <c:v>Bhubaneshwar</c:v>
                </c:pt>
                <c:pt idx="5">
                  <c:v>Vijayawada</c:v>
                </c:pt>
                <c:pt idx="6">
                  <c:v>Lucknow</c:v>
                </c:pt>
                <c:pt idx="7">
                  <c:v>Jaipur</c:v>
                </c:pt>
                <c:pt idx="8">
                  <c:v>Patna</c:v>
                </c:pt>
                <c:pt idx="9">
                  <c:v>Bengaluru</c:v>
                </c:pt>
                <c:pt idx="10">
                  <c:v>Ranchi</c:v>
                </c:pt>
                <c:pt idx="11">
                  <c:v>Guwahati</c:v>
                </c:pt>
                <c:pt idx="12">
                  <c:v>Indore</c:v>
                </c:pt>
                <c:pt idx="13">
                  <c:v>Mumbai</c:v>
                </c:pt>
                <c:pt idx="14">
                  <c:v>Coimbatore</c:v>
                </c:pt>
                <c:pt idx="15">
                  <c:v>Ahmedabad</c:v>
                </c:pt>
                <c:pt idx="16">
                  <c:v>Chennai</c:v>
                </c:pt>
                <c:pt idx="17">
                  <c:v>Faridabad</c:v>
                </c:pt>
                <c:pt idx="18">
                  <c:v>Madurai</c:v>
                </c:pt>
                <c:pt idx="19">
                  <c:v>Nagpur</c:v>
                </c:pt>
                <c:pt idx="20">
                  <c:v>Pune</c:v>
                </c:pt>
                <c:pt idx="21">
                  <c:v>Raipur</c:v>
                </c:pt>
              </c:strCache>
            </c:strRef>
          </c:cat>
          <c:val>
            <c:numRef>
              <c:f>'Qube 15'!$P$3:$P$24</c:f>
              <c:numCache>
                <c:formatCode>General</c:formatCode>
                <c:ptCount val="22"/>
                <c:pt idx="0">
                  <c:v>51</c:v>
                </c:pt>
                <c:pt idx="1">
                  <c:v>42</c:v>
                </c:pt>
                <c:pt idx="2">
                  <c:v>37</c:v>
                </c:pt>
                <c:pt idx="3">
                  <c:v>33</c:v>
                </c:pt>
                <c:pt idx="4">
                  <c:v>30</c:v>
                </c:pt>
                <c:pt idx="5">
                  <c:v>30</c:v>
                </c:pt>
                <c:pt idx="6">
                  <c:v>26</c:v>
                </c:pt>
                <c:pt idx="7">
                  <c:v>26</c:v>
                </c:pt>
                <c:pt idx="8">
                  <c:v>25</c:v>
                </c:pt>
                <c:pt idx="9">
                  <c:v>22</c:v>
                </c:pt>
                <c:pt idx="10">
                  <c:v>18</c:v>
                </c:pt>
                <c:pt idx="11">
                  <c:v>13</c:v>
                </c:pt>
                <c:pt idx="12">
                  <c:v>12</c:v>
                </c:pt>
                <c:pt idx="13">
                  <c:v>8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491328"/>
        <c:axId val="25492864"/>
      </c:barChart>
      <c:catAx>
        <c:axId val="254913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492864"/>
        <c:crosses val="autoZero"/>
        <c:auto val="1"/>
        <c:lblAlgn val="ctr"/>
        <c:lblOffset val="100"/>
        <c:noMultiLvlLbl val="0"/>
      </c:catAx>
      <c:valAx>
        <c:axId val="254928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549132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2425-Loose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25'!$N$3:$N$20</c:f>
              <c:strCache>
                <c:ptCount val="18"/>
                <c:pt idx="0">
                  <c:v>New Delhi</c:v>
                </c:pt>
                <c:pt idx="1">
                  <c:v>Patna</c:v>
                </c:pt>
                <c:pt idx="2">
                  <c:v>Lucknow</c:v>
                </c:pt>
                <c:pt idx="3">
                  <c:v>Ghaziabad</c:v>
                </c:pt>
                <c:pt idx="4">
                  <c:v>Jalandhar</c:v>
                </c:pt>
                <c:pt idx="5">
                  <c:v>Faridabad</c:v>
                </c:pt>
                <c:pt idx="6">
                  <c:v>Guwahati</c:v>
                </c:pt>
                <c:pt idx="7">
                  <c:v>Ranchi</c:v>
                </c:pt>
                <c:pt idx="8">
                  <c:v>Bengaluru</c:v>
                </c:pt>
                <c:pt idx="9">
                  <c:v>Jaipur</c:v>
                </c:pt>
                <c:pt idx="10">
                  <c:v>Ahmedabad</c:v>
                </c:pt>
                <c:pt idx="11">
                  <c:v>Coimbatore</c:v>
                </c:pt>
                <c:pt idx="12">
                  <c:v>Madurai</c:v>
                </c:pt>
                <c:pt idx="13">
                  <c:v>Secunderabad</c:v>
                </c:pt>
                <c:pt idx="14">
                  <c:v>Vijayawada</c:v>
                </c:pt>
                <c:pt idx="15">
                  <c:v>Bhubaneshwar</c:v>
                </c:pt>
                <c:pt idx="16">
                  <c:v>Indore</c:v>
                </c:pt>
                <c:pt idx="17">
                  <c:v>Kolkata</c:v>
                </c:pt>
              </c:strCache>
            </c:strRef>
          </c:cat>
          <c:val>
            <c:numRef>
              <c:f>'Qube 25'!$O$3:$O$20</c:f>
              <c:numCache>
                <c:formatCode>General</c:formatCode>
                <c:ptCount val="18"/>
                <c:pt idx="0">
                  <c:v>39</c:v>
                </c:pt>
                <c:pt idx="1">
                  <c:v>33</c:v>
                </c:pt>
                <c:pt idx="2">
                  <c:v>28</c:v>
                </c:pt>
                <c:pt idx="3">
                  <c:v>28</c:v>
                </c:pt>
                <c:pt idx="4">
                  <c:v>13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534848"/>
        <c:axId val="25536384"/>
      </c:barChart>
      <c:catAx>
        <c:axId val="255348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536384"/>
        <c:crosses val="autoZero"/>
        <c:auto val="1"/>
        <c:lblAlgn val="ctr"/>
        <c:lblOffset val="100"/>
        <c:noMultiLvlLbl val="0"/>
      </c:catAx>
      <c:valAx>
        <c:axId val="255363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55348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Summary!$I$3:$I$26</c:f>
              <c:strCache>
                <c:ptCount val="24"/>
                <c:pt idx="0">
                  <c:v>Secunderabad</c:v>
                </c:pt>
                <c:pt idx="1">
                  <c:v>Patna</c:v>
                </c:pt>
                <c:pt idx="2">
                  <c:v>New Delhi</c:v>
                </c:pt>
                <c:pt idx="3">
                  <c:v>Lucknow</c:v>
                </c:pt>
                <c:pt idx="4">
                  <c:v>Vijayawada</c:v>
                </c:pt>
                <c:pt idx="5">
                  <c:v>Bengaluru</c:v>
                </c:pt>
                <c:pt idx="6">
                  <c:v>Ghaziabad</c:v>
                </c:pt>
                <c:pt idx="7">
                  <c:v>Jaipur</c:v>
                </c:pt>
                <c:pt idx="8">
                  <c:v>Jalandhar</c:v>
                </c:pt>
                <c:pt idx="9">
                  <c:v>Bhubaneshwar</c:v>
                </c:pt>
                <c:pt idx="10">
                  <c:v>Guwahati</c:v>
                </c:pt>
                <c:pt idx="11">
                  <c:v>Kolkata</c:v>
                </c:pt>
                <c:pt idx="12">
                  <c:v>Indore</c:v>
                </c:pt>
                <c:pt idx="13">
                  <c:v>Faridabad</c:v>
                </c:pt>
                <c:pt idx="14">
                  <c:v>Chennai</c:v>
                </c:pt>
                <c:pt idx="15">
                  <c:v>Ranchi</c:v>
                </c:pt>
                <c:pt idx="16">
                  <c:v>Kochi</c:v>
                </c:pt>
                <c:pt idx="17">
                  <c:v>Coimbatore</c:v>
                </c:pt>
                <c:pt idx="18">
                  <c:v>Madurai</c:v>
                </c:pt>
                <c:pt idx="19">
                  <c:v>Mumbai</c:v>
                </c:pt>
                <c:pt idx="20">
                  <c:v>Ahmedabad</c:v>
                </c:pt>
                <c:pt idx="21">
                  <c:v>Nagpur</c:v>
                </c:pt>
                <c:pt idx="22">
                  <c:v>Pune</c:v>
                </c:pt>
                <c:pt idx="23">
                  <c:v>Raipur</c:v>
                </c:pt>
              </c:strCache>
            </c:strRef>
          </c:cat>
          <c:val>
            <c:numRef>
              <c:f>Summary!$J$3:$J$26</c:f>
              <c:numCache>
                <c:formatCode>General</c:formatCode>
                <c:ptCount val="24"/>
                <c:pt idx="0">
                  <c:v>293</c:v>
                </c:pt>
                <c:pt idx="1">
                  <c:v>251</c:v>
                </c:pt>
                <c:pt idx="2">
                  <c:v>236</c:v>
                </c:pt>
                <c:pt idx="3">
                  <c:v>228</c:v>
                </c:pt>
                <c:pt idx="4">
                  <c:v>190</c:v>
                </c:pt>
                <c:pt idx="5">
                  <c:v>188</c:v>
                </c:pt>
                <c:pt idx="6">
                  <c:v>164</c:v>
                </c:pt>
                <c:pt idx="7">
                  <c:v>151</c:v>
                </c:pt>
                <c:pt idx="8">
                  <c:v>137</c:v>
                </c:pt>
                <c:pt idx="9">
                  <c:v>121</c:v>
                </c:pt>
                <c:pt idx="10">
                  <c:v>119</c:v>
                </c:pt>
                <c:pt idx="11">
                  <c:v>102</c:v>
                </c:pt>
                <c:pt idx="12">
                  <c:v>77</c:v>
                </c:pt>
                <c:pt idx="13">
                  <c:v>68</c:v>
                </c:pt>
                <c:pt idx="14">
                  <c:v>59</c:v>
                </c:pt>
                <c:pt idx="15">
                  <c:v>50</c:v>
                </c:pt>
                <c:pt idx="16">
                  <c:v>26</c:v>
                </c:pt>
                <c:pt idx="17">
                  <c:v>22</c:v>
                </c:pt>
                <c:pt idx="18">
                  <c:v>16</c:v>
                </c:pt>
                <c:pt idx="19">
                  <c:v>16</c:v>
                </c:pt>
                <c:pt idx="20">
                  <c:v>9</c:v>
                </c:pt>
                <c:pt idx="21">
                  <c:v>8</c:v>
                </c:pt>
                <c:pt idx="22">
                  <c:v>8</c:v>
                </c:pt>
                <c:pt idx="2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16256"/>
        <c:axId val="21271296"/>
      </c:barChart>
      <c:catAx>
        <c:axId val="212162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271296"/>
        <c:crosses val="autoZero"/>
        <c:auto val="1"/>
        <c:lblAlgn val="ctr"/>
        <c:lblOffset val="100"/>
        <c:noMultiLvlLbl val="0"/>
      </c:catAx>
      <c:valAx>
        <c:axId val="21271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121625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45134"/>
              </p:ext>
            </p:extLst>
          </p:nvPr>
        </p:nvGraphicFramePr>
        <p:xfrm>
          <a:off x="96983" y="685800"/>
          <a:ext cx="8950035" cy="6102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8466" y="9122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Amica-2010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8466" y="9122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Amica-2015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59558"/>
              </p:ext>
            </p:extLst>
          </p:nvPr>
        </p:nvGraphicFramePr>
        <p:xfrm>
          <a:off x="100446" y="685800"/>
          <a:ext cx="8943108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6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8466" y="9122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Amica-2025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858514"/>
              </p:ext>
            </p:extLst>
          </p:nvPr>
        </p:nvGraphicFramePr>
        <p:xfrm>
          <a:off x="69758" y="598613"/>
          <a:ext cx="8949551" cy="617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9762" y="9122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Qube-2415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715164"/>
              </p:ext>
            </p:extLst>
          </p:nvPr>
        </p:nvGraphicFramePr>
        <p:xfrm>
          <a:off x="93519" y="637308"/>
          <a:ext cx="8956963" cy="614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7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9762" y="9122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Qube-2425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310669"/>
              </p:ext>
            </p:extLst>
          </p:nvPr>
        </p:nvGraphicFramePr>
        <p:xfrm>
          <a:off x="83128" y="623455"/>
          <a:ext cx="8977745" cy="6123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4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52847"/>
            <a:ext cx="160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9762" y="912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Overall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404164"/>
              </p:ext>
            </p:extLst>
          </p:nvPr>
        </p:nvGraphicFramePr>
        <p:xfrm>
          <a:off x="166256" y="576551"/>
          <a:ext cx="886968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5</cp:revision>
  <dcterms:created xsi:type="dcterms:W3CDTF">2006-08-16T00:00:00Z</dcterms:created>
  <dcterms:modified xsi:type="dcterms:W3CDTF">2021-08-16T06:47:31Z</dcterms:modified>
</cp:coreProperties>
</file>