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8415-40D3-4B16-81C4-D8C25B543DD5}" type="datetimeFigureOut">
              <a:rPr lang="en-US" smtClean="0"/>
              <a:pPr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CDAA0-5216-436E-B253-27899386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23999"/>
            <a:ext cx="350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0" y="521525"/>
            <a:ext cx="914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75" y="23750"/>
            <a:ext cx="1219200" cy="46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047966" y="1143000"/>
            <a:ext cx="93326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BEFORE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0507" y="1143000"/>
            <a:ext cx="782587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AFTER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6272150"/>
            <a:ext cx="222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New Knob &amp; New PC sticker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05600" y="5334000"/>
            <a:ext cx="1066800" cy="76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762000"/>
            <a:ext cx="1194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1400" b="1" u="sng" dirty="0" err="1" smtClean="0">
                <a:latin typeface="Arial" pitchFamily="34" charset="0"/>
                <a:cs typeface="Arial" pitchFamily="34" charset="0"/>
              </a:rPr>
              <a:t>ltr</a:t>
            </a:r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 Amica</a:t>
            </a:r>
            <a:endParaRPr lang="en-US" sz="1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609600"/>
            <a:ext cx="8813470" cy="61118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523999"/>
            <a:ext cx="350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ight Arrow 21"/>
          <p:cNvSpPr/>
          <p:nvPr/>
        </p:nvSpPr>
        <p:spPr>
          <a:xfrm>
            <a:off x="4343400" y="3352800"/>
            <a:ext cx="6096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60086" y="87868"/>
            <a:ext cx="602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New Designed Amica Knob &amp; PC Sticker Comparison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21525"/>
            <a:ext cx="914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75" y="23750"/>
            <a:ext cx="1219200" cy="46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518723"/>
            <a:ext cx="3505200" cy="46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524000"/>
            <a:ext cx="351515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052944" y="1143000"/>
            <a:ext cx="93326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BEFORE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0507" y="1143000"/>
            <a:ext cx="782587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AFTER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6272150"/>
            <a:ext cx="222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New Knob &amp; New PC sticker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5129150"/>
            <a:ext cx="1066800" cy="76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762000"/>
            <a:ext cx="1194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15 </a:t>
            </a:r>
            <a:r>
              <a:rPr lang="en-US" sz="1400" b="1" u="sng" dirty="0" err="1" smtClean="0">
                <a:latin typeface="Arial" pitchFamily="34" charset="0"/>
                <a:cs typeface="Arial" pitchFamily="34" charset="0"/>
              </a:rPr>
              <a:t>ltr</a:t>
            </a:r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 Amica</a:t>
            </a:r>
            <a:endParaRPr lang="en-US" sz="1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609600"/>
            <a:ext cx="8813470" cy="61118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343400" y="3352800"/>
            <a:ext cx="6096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60086" y="87868"/>
            <a:ext cx="602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New Designed Amica Knob &amp; PC Sticker Comparison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914400" y="2819399"/>
            <a:ext cx="3276600" cy="12192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181100" y="1219200"/>
            <a:ext cx="2743200" cy="109555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2086065" y="738250"/>
            <a:ext cx="93326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BEFORE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2407" y="738250"/>
            <a:ext cx="782587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AFTER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2259" y="1226645"/>
            <a:ext cx="2742883" cy="108066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2834349"/>
            <a:ext cx="3276600" cy="118930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2251174" y="2354376"/>
            <a:ext cx="603050" cy="27699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10 Ltr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2175" y="2354376"/>
            <a:ext cx="603050" cy="27699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10 Ltr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67631" y="4118851"/>
            <a:ext cx="970137" cy="27699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15 &amp; 25 Ltr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8632" y="4118851"/>
            <a:ext cx="970137" cy="27699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15 &amp; 25 Ltr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20486" y="4483925"/>
            <a:ext cx="1864426" cy="184067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6200000">
            <a:off x="5833258" y="4489863"/>
            <a:ext cx="1820884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263197" y="6392976"/>
            <a:ext cx="579005" cy="27699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Knob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4197" y="6392976"/>
            <a:ext cx="579005" cy="27699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Knob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" y="609600"/>
            <a:ext cx="8813470" cy="61118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521525"/>
            <a:ext cx="914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575" y="23750"/>
            <a:ext cx="1219200" cy="46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1560086" y="87868"/>
            <a:ext cx="602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New Designed Amica Knob &amp; PC Sticker Comparison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343400" y="3352800"/>
            <a:ext cx="6096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343400" y="1600200"/>
            <a:ext cx="6096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343400" y="5334000"/>
            <a:ext cx="6096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521525"/>
            <a:ext cx="914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75" y="23750"/>
            <a:ext cx="1219200" cy="46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284643" y="87868"/>
            <a:ext cx="457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New Designed Amica Knob Comparison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490" y="762000"/>
            <a:ext cx="7979021" cy="5486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37</cp:revision>
  <dcterms:created xsi:type="dcterms:W3CDTF">2021-04-08T08:09:36Z</dcterms:created>
  <dcterms:modified xsi:type="dcterms:W3CDTF">2021-06-07T12:17:11Z</dcterms:modified>
</cp:coreProperties>
</file>