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70" r:id="rId3"/>
    <p:sldId id="266" r:id="rId4"/>
    <p:sldId id="268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5547-6000-4225-9F23-F631AF6ABFA3}" type="datetimeFigureOut">
              <a:rPr lang="en-IN" smtClean="0"/>
              <a:pPr/>
              <a:t>06-07-2021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FF73B-DC8C-46F1-A9C9-73542653DB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0468" y="5317166"/>
            <a:ext cx="24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Conveyor motor without cover.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5301777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Conveyor motor with cover.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</a:t>
            </a:r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 Assembly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-06-2021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82296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67056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f767aac2-a143-4cae-be78-46f04770993f.jpg"/>
          <p:cNvPicPr>
            <a:picLocks noChangeAspect="1"/>
          </p:cNvPicPr>
          <p:nvPr/>
        </p:nvPicPr>
        <p:blipFill>
          <a:blip r:embed="rId2"/>
          <a:srcRect l="1454" t="3044" r="18557" b="27148"/>
          <a:stretch>
            <a:fillRect/>
          </a:stretch>
        </p:blipFill>
        <p:spPr>
          <a:xfrm>
            <a:off x="381000" y="2514600"/>
            <a:ext cx="4096610" cy="2758440"/>
          </a:xfrm>
          <a:prstGeom prst="rect">
            <a:avLst/>
          </a:prstGeom>
        </p:spPr>
      </p:pic>
      <p:pic>
        <p:nvPicPr>
          <p:cNvPr id="38" name="Picture 37" descr="ea940c85-f6a1-426f-b937-f08b5b0a161a.jpg"/>
          <p:cNvPicPr>
            <a:picLocks noChangeAspect="1"/>
          </p:cNvPicPr>
          <p:nvPr/>
        </p:nvPicPr>
        <p:blipFill>
          <a:blip r:embed="rId3"/>
          <a:srcRect l="18848" r="9948" b="10471"/>
          <a:stretch>
            <a:fillRect/>
          </a:stretch>
        </p:blipFill>
        <p:spPr>
          <a:xfrm rot="16200000">
            <a:off x="5448300" y="1866900"/>
            <a:ext cx="2743200" cy="403860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4953000" y="2819400"/>
            <a:ext cx="3886200" cy="2133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" y="2667000"/>
            <a:ext cx="39624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866263"/>
            <a:ext cx="396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Benefits:</a:t>
            </a:r>
          </a:p>
          <a:p>
            <a:r>
              <a:rPr lang="en-US" sz="1200" dirty="0" smtClean="0"/>
              <a:t>1- Prevention of accidental contact with motor running parts</a:t>
            </a:r>
          </a:p>
          <a:p>
            <a:r>
              <a:rPr lang="en-US" sz="1200" dirty="0" smtClean="0"/>
              <a:t>2- Prevention of motor from environmental dust</a:t>
            </a:r>
          </a:p>
        </p:txBody>
      </p:sp>
      <p:sp>
        <p:nvSpPr>
          <p:cNvPr id="36" name="Diamond 35"/>
          <p:cNvSpPr/>
          <p:nvPr/>
        </p:nvSpPr>
        <p:spPr>
          <a:xfrm>
            <a:off x="82296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0468" y="5317166"/>
            <a:ext cx="193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Knob checked manually.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5301777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AMICA Knob checked by JIG.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Storage water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heater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IQC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05-06-2021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81534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5562600" y="1371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67056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bf9ac71a-64b1-4ae8-ac3a-32aea6df4ab7.jpg"/>
          <p:cNvPicPr>
            <a:picLocks noChangeAspect="1"/>
          </p:cNvPicPr>
          <p:nvPr/>
        </p:nvPicPr>
        <p:blipFill>
          <a:blip r:embed="rId2"/>
          <a:srcRect l="15271" t="23646" r="7882" b="21674"/>
          <a:stretch>
            <a:fillRect/>
          </a:stretch>
        </p:blipFill>
        <p:spPr>
          <a:xfrm>
            <a:off x="4800600" y="2514600"/>
            <a:ext cx="4114800" cy="274710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876800" y="2514600"/>
            <a:ext cx="3886200" cy="2133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50884" y="3822412"/>
            <a:ext cx="19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No Preview Available</a:t>
            </a:r>
            <a:endParaRPr lang="en-US" sz="1600" b="1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BF222CD0-F387-4C39-838A-99A0CA3F6589}"/>
              </a:ext>
            </a:extLst>
          </p:cNvPr>
          <p:cNvSpPr/>
          <p:nvPr/>
        </p:nvSpPr>
        <p:spPr>
          <a:xfrm>
            <a:off x="914400" y="3505200"/>
            <a:ext cx="3048000" cy="990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iamond 32"/>
          <p:cNvSpPr/>
          <p:nvPr/>
        </p:nvSpPr>
        <p:spPr>
          <a:xfrm>
            <a:off x="5576248" y="1730992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791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Time Saving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89125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2396" y="5331023"/>
            <a:ext cx="23232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/>
              <a:t>No defined location of machine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659253" y="5373859"/>
            <a:ext cx="22451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300"/>
            </a:lvl1pPr>
          </a:lstStyle>
          <a:p>
            <a:r>
              <a:rPr lang="en-US" dirty="0" smtClean="0"/>
              <a:t>Instrument Arranged </a:t>
            </a:r>
            <a:r>
              <a:rPr lang="en-US" dirty="0"/>
              <a:t>Properly.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E025734-F733-41FF-952C-6A4A9308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20-06-2021</a:t>
            </a:r>
            <a:endParaRPr lang="en-US" sz="1600" dirty="0"/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288441ad-c01e-4810-81b0-847fa20e76ca.jpg"/>
          <p:cNvPicPr>
            <a:picLocks noChangeAspect="1"/>
          </p:cNvPicPr>
          <p:nvPr/>
        </p:nvPicPr>
        <p:blipFill>
          <a:blip r:embed="rId2"/>
          <a:srcRect l="8621" t="8621" r="19182" b="13793"/>
          <a:stretch>
            <a:fillRect/>
          </a:stretch>
        </p:blipFill>
        <p:spPr>
          <a:xfrm>
            <a:off x="4800600" y="2514600"/>
            <a:ext cx="4114800" cy="2800752"/>
          </a:xfrm>
          <a:prstGeom prst="rect">
            <a:avLst/>
          </a:prstGeom>
        </p:spPr>
      </p:pic>
      <p:sp>
        <p:nvSpPr>
          <p:cNvPr id="34" name="Diamond 33"/>
          <p:cNvSpPr/>
          <p:nvPr/>
        </p:nvSpPr>
        <p:spPr>
          <a:xfrm>
            <a:off x="56388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81534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6E70033A-ECBA-4778-9A0A-5D6CFFD0A1F2}"/>
              </a:ext>
            </a:extLst>
          </p:cNvPr>
          <p:cNvSpPr/>
          <p:nvPr/>
        </p:nvSpPr>
        <p:spPr>
          <a:xfrm>
            <a:off x="4876800" y="2590800"/>
            <a:ext cx="3962400" cy="2590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04800" y="5791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Human Safety from accidental contact</a:t>
            </a:r>
          </a:p>
          <a:p>
            <a:r>
              <a:rPr lang="en-US" sz="1200" dirty="0" smtClean="0"/>
              <a:t>2- Instrument prevention from dust.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35" b="12937"/>
          <a:stretch/>
        </p:blipFill>
        <p:spPr>
          <a:xfrm>
            <a:off x="381000" y="2514600"/>
            <a:ext cx="4070350" cy="280075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="" xmlns:a16="http://schemas.microsoft.com/office/drawing/2014/main" id="{6E70033A-ECBA-4778-9A0A-5D6CFFD0A1F2}"/>
              </a:ext>
            </a:extLst>
          </p:cNvPr>
          <p:cNvSpPr/>
          <p:nvPr/>
        </p:nvSpPr>
        <p:spPr>
          <a:xfrm>
            <a:off x="457200" y="2743200"/>
            <a:ext cx="3962400" cy="2590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727906" y="5336127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150126" y="5334000"/>
            <a:ext cx="327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Table with sump to prevent water splitting</a:t>
            </a:r>
            <a:endParaRPr lang="en-US" dirty="0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5S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5317166"/>
            <a:ext cx="3408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Water splitting on floor after leakage testing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Tank Leakage Testing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Leakage Testing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-06-2021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81534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8610600" y="1143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56388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5562600" y="1371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40dd8509-7269-4454-8202-3c534f28e10b.jpg"/>
          <p:cNvPicPr>
            <a:picLocks noChangeAspect="1"/>
          </p:cNvPicPr>
          <p:nvPr/>
        </p:nvPicPr>
        <p:blipFill>
          <a:blip r:embed="rId2"/>
          <a:srcRect l="5926" t="10000" b="15556"/>
          <a:stretch>
            <a:fillRect/>
          </a:stretch>
        </p:blipFill>
        <p:spPr>
          <a:xfrm>
            <a:off x="4800600" y="2514600"/>
            <a:ext cx="4114800" cy="2743200"/>
          </a:xfrm>
          <a:prstGeom prst="rect">
            <a:avLst/>
          </a:prstGeom>
        </p:spPr>
      </p:pic>
      <p:sp>
        <p:nvSpPr>
          <p:cNvPr id="33" name="Diamond 32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81534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E70033A-ECBA-4778-9A0A-5D6CFFD0A1F2}"/>
              </a:ext>
            </a:extLst>
          </p:cNvPr>
          <p:cNvSpPr/>
          <p:nvPr/>
        </p:nvSpPr>
        <p:spPr>
          <a:xfrm>
            <a:off x="4876800" y="2590800"/>
            <a:ext cx="3962400" cy="2590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04800" y="57912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Prevention of water splitting on floor</a:t>
            </a:r>
          </a:p>
          <a:p>
            <a:r>
              <a:rPr lang="en-US" sz="1200" dirty="0" smtClean="0"/>
              <a:t>2- Prevention of accident due to slippery surfaces</a:t>
            </a:r>
          </a:p>
          <a:p>
            <a:r>
              <a:rPr lang="en-US" sz="1200" dirty="0" smtClean="0"/>
              <a:t>3- Improve 5S of floor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6662"/>
            <a:ext cx="4070350" cy="2751138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="" xmlns:a16="http://schemas.microsoft.com/office/drawing/2014/main" id="{BF222CD0-F387-4C39-838A-99A0CA3F6589}"/>
              </a:ext>
            </a:extLst>
          </p:cNvPr>
          <p:cNvSpPr/>
          <p:nvPr/>
        </p:nvSpPr>
        <p:spPr>
          <a:xfrm>
            <a:off x="381000" y="2590800"/>
            <a:ext cx="3886200" cy="25455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5S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5039" y="5331086"/>
            <a:ext cx="2563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Lift door without any protection 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Coating Section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Primer Section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 08-02-2021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81534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81534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59c974db-f468-44f1-ba9d-ccf697de8808.jpg"/>
          <p:cNvPicPr>
            <a:picLocks noChangeAspect="1"/>
          </p:cNvPicPr>
          <p:nvPr/>
        </p:nvPicPr>
        <p:blipFill>
          <a:blip r:embed="rId3"/>
          <a:srcRect l="3968" r="1785" b="20635"/>
          <a:stretch>
            <a:fillRect/>
          </a:stretch>
        </p:blipFill>
        <p:spPr>
          <a:xfrm>
            <a:off x="4800600" y="2514600"/>
            <a:ext cx="4146550" cy="27432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61075" y="5334000"/>
            <a:ext cx="223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Lift door covered with sheet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5791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Human &amp; material safety from accidents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514600"/>
            <a:ext cx="4051300" cy="27432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F222CD0-F387-4C39-838A-99A0CA3F6589}"/>
              </a:ext>
            </a:extLst>
          </p:cNvPr>
          <p:cNvSpPr/>
          <p:nvPr/>
        </p:nvSpPr>
        <p:spPr>
          <a:xfrm>
            <a:off x="381000" y="2590800"/>
            <a:ext cx="3886200" cy="25455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F222CD0-F387-4C39-838A-99A0CA3F6589}"/>
              </a:ext>
            </a:extLst>
          </p:cNvPr>
          <p:cNvSpPr/>
          <p:nvPr/>
        </p:nvSpPr>
        <p:spPr>
          <a:xfrm>
            <a:off x="5029200" y="2636044"/>
            <a:ext cx="3886200" cy="254555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</a:t>
            </a:r>
            <a:r>
              <a:rPr lang="en-US" sz="800" b="1" dirty="0" smtClean="0">
                <a:latin typeface="Times New Roman" pitchFamily="18" charset="0"/>
              </a:rPr>
              <a:t>saving </a:t>
            </a:r>
            <a:endParaRPr lang="en-US" sz="800" b="1" dirty="0">
              <a:latin typeface="Times New Roman" pitchFamily="18" charset="0"/>
            </a:endParaRP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5S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5317166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EPM Foam sheet cutting on floor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Storage water heater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Assembly Line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 08-02-2021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638800" y="990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62600" y="5334000"/>
            <a:ext cx="248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Proper work location with table</a:t>
            </a:r>
            <a:endParaRPr lang="en-US" sz="1600" dirty="0"/>
          </a:p>
        </p:txBody>
      </p:sp>
      <p:pic>
        <p:nvPicPr>
          <p:cNvPr id="30" name="Picture 29" descr="6712e593-e504-41d9-ab4c-bf88b15cb1ce.jpg"/>
          <p:cNvPicPr>
            <a:picLocks noChangeAspect="1"/>
          </p:cNvPicPr>
          <p:nvPr/>
        </p:nvPicPr>
        <p:blipFill>
          <a:blip r:embed="rId2"/>
          <a:srcRect l="22500" t="15556" r="29167" b="23333"/>
          <a:stretch>
            <a:fillRect/>
          </a:stretch>
        </p:blipFill>
        <p:spPr>
          <a:xfrm>
            <a:off x="381000" y="2515916"/>
            <a:ext cx="4038600" cy="2745826"/>
          </a:xfrm>
          <a:prstGeom prst="rect">
            <a:avLst/>
          </a:prstGeom>
        </p:spPr>
      </p:pic>
      <p:pic>
        <p:nvPicPr>
          <p:cNvPr id="32" name="Picture 31" descr="40cc84a0-9da2-4f04-8fd3-515951296c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01053"/>
            <a:ext cx="4114800" cy="2756747"/>
          </a:xfrm>
          <a:prstGeom prst="rect">
            <a:avLst/>
          </a:prstGeom>
        </p:spPr>
      </p:pic>
      <p:sp>
        <p:nvSpPr>
          <p:cNvPr id="36" name="Diamond 35"/>
          <p:cNvSpPr/>
          <p:nvPr/>
        </p:nvSpPr>
        <p:spPr>
          <a:xfrm>
            <a:off x="56388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56388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800" y="5791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Benefits:</a:t>
            </a:r>
          </a:p>
          <a:p>
            <a:r>
              <a:rPr lang="en-US" sz="1200" dirty="0" smtClean="0"/>
              <a:t>1- Floor 5S</a:t>
            </a:r>
          </a:p>
          <a:p>
            <a:r>
              <a:rPr lang="en-US" sz="1200" dirty="0" smtClean="0"/>
              <a:t>2- Effective space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897063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897063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2227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24400" y="5334000"/>
            <a:ext cx="42211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4400" y="2438400"/>
            <a:ext cx="4211638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2438400"/>
            <a:ext cx="42227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</a:t>
            </a:r>
            <a:r>
              <a:rPr lang="en-US" sz="800" b="1" dirty="0" smtClean="0">
                <a:latin typeface="Times New Roman" pitchFamily="18" charset="0"/>
              </a:rPr>
              <a:t>saving </a:t>
            </a:r>
            <a:endParaRPr lang="en-US" sz="800" b="1" dirty="0">
              <a:latin typeface="Times New Roman" pitchFamily="18" charset="0"/>
            </a:endParaRP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5S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5317166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Assembled Tank  on floor.</a:t>
            </a:r>
            <a:endParaRPr lang="en-US" sz="1400" dirty="0"/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E807E482-07BB-4175-B991-0674D841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30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Storage water heater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Geyser Assembly Line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 08-02-2021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81534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8610600" y="1143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5638800" y="990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00600" y="5308223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Properly arranged with table</a:t>
            </a:r>
            <a:endParaRPr lang="en-US" sz="1400" dirty="0"/>
          </a:p>
        </p:txBody>
      </p:sp>
      <p:sp>
        <p:nvSpPr>
          <p:cNvPr id="36" name="Diamond 35"/>
          <p:cNvSpPr/>
          <p:nvPr/>
        </p:nvSpPr>
        <p:spPr>
          <a:xfrm>
            <a:off x="56388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56388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4b545125-36ab-453a-b2b7-4f21e7363d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114800" cy="2743200"/>
          </a:xfrm>
          <a:prstGeom prst="rect">
            <a:avLst/>
          </a:prstGeom>
        </p:spPr>
      </p:pic>
      <p:pic>
        <p:nvPicPr>
          <p:cNvPr id="34" name="Picture 33" descr="549967a9-42ab-4367-857d-c8f92a089f22.jpg"/>
          <p:cNvPicPr>
            <a:picLocks noChangeAspect="1"/>
          </p:cNvPicPr>
          <p:nvPr/>
        </p:nvPicPr>
        <p:blipFill>
          <a:blip r:embed="rId3"/>
          <a:srcRect b="11111"/>
          <a:stretch>
            <a:fillRect/>
          </a:stretch>
        </p:blipFill>
        <p:spPr>
          <a:xfrm>
            <a:off x="4800600" y="2514600"/>
            <a:ext cx="411480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5866263"/>
            <a:ext cx="269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Benefits:</a:t>
            </a:r>
          </a:p>
          <a:p>
            <a:r>
              <a:rPr lang="en-US" sz="1200" dirty="0" smtClean="0"/>
              <a:t>1- Very less chances of coating breakage</a:t>
            </a:r>
          </a:p>
          <a:p>
            <a:r>
              <a:rPr lang="en-US" sz="1200" dirty="0" smtClean="0"/>
              <a:t>2- Floor Cleaning</a:t>
            </a:r>
          </a:p>
          <a:p>
            <a:r>
              <a:rPr lang="en-US" sz="1200" dirty="0" smtClean="0"/>
              <a:t>3- Effective space utilization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846</Words>
  <Application>Microsoft Office PowerPoint</Application>
  <PresentationFormat>On-screen Show (4:3)</PresentationFormat>
  <Paragraphs>212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 Upreti</dc:creator>
  <cp:lastModifiedBy>saurabh</cp:lastModifiedBy>
  <cp:revision>162</cp:revision>
  <dcterms:created xsi:type="dcterms:W3CDTF">2006-08-16T00:00:00Z</dcterms:created>
  <dcterms:modified xsi:type="dcterms:W3CDTF">2021-07-06T13:13:33Z</dcterms:modified>
</cp:coreProperties>
</file>