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E:\Office%20work\Kaizen\Onkar%20kaizen%20improvment%20tren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spPr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</a:ln>
            <a:effectLst>
              <a:glow rad="127000">
                <a:schemeClr val="bg1"/>
              </a:glow>
              <a:outerShdw blurRad="50800" dist="50800" dir="5400000" algn="ctr" rotWithShape="0">
                <a:schemeClr val="bg1"/>
              </a:outerShdw>
            </a:effectLst>
          </c:spPr>
          <c:dLbls>
            <c:showVal val="1"/>
          </c:dLbls>
          <c:cat>
            <c:strRef>
              <c:f>Sheet3!$G$9:$G$12</c:f>
              <c:strCache>
                <c:ptCount val="4"/>
                <c:pt idx="0">
                  <c:v>2018-19</c:v>
                </c:pt>
                <c:pt idx="1">
                  <c:v>2019-20</c:v>
                </c:pt>
                <c:pt idx="2">
                  <c:v>2020-21</c:v>
                </c:pt>
                <c:pt idx="3">
                  <c:v>Jun-21</c:v>
                </c:pt>
              </c:strCache>
            </c:strRef>
          </c:cat>
          <c:val>
            <c:numRef>
              <c:f>Sheet3!$H$9:$H$12</c:f>
              <c:numCache>
                <c:formatCode>General</c:formatCode>
                <c:ptCount val="4"/>
                <c:pt idx="0">
                  <c:v>17</c:v>
                </c:pt>
                <c:pt idx="1">
                  <c:v>50</c:v>
                </c:pt>
                <c:pt idx="2">
                  <c:v>41</c:v>
                </c:pt>
                <c:pt idx="3">
                  <c:v>4</c:v>
                </c:pt>
              </c:numCache>
            </c:numRef>
          </c:val>
        </c:ser>
        <c:dLbls/>
        <c:axId val="67339008"/>
        <c:axId val="67340544"/>
      </c:barChart>
      <c:catAx>
        <c:axId val="67339008"/>
        <c:scaling>
          <c:orientation val="minMax"/>
        </c:scaling>
        <c:axPos val="b"/>
        <c:tickLblPos val="nextTo"/>
        <c:crossAx val="67340544"/>
        <c:crosses val="autoZero"/>
        <c:auto val="1"/>
        <c:lblAlgn val="ctr"/>
        <c:lblOffset val="100"/>
      </c:catAx>
      <c:valAx>
        <c:axId val="67340544"/>
        <c:scaling>
          <c:orientation val="minMax"/>
        </c:scaling>
        <c:axPos val="l"/>
        <c:numFmt formatCode="General" sourceLinked="1"/>
        <c:tickLblPos val="nextTo"/>
        <c:crossAx val="67339008"/>
        <c:crosses val="autoZero"/>
        <c:crossBetween val="between"/>
      </c:valAx>
      <c:spPr>
        <a:ln>
          <a:solidFill>
            <a:schemeClr val="tx1"/>
          </a:solidFill>
        </a:ln>
      </c:spPr>
    </c:plotArea>
    <c:plotVisOnly val="1"/>
    <c:dispBlanksAs val="gap"/>
  </c:chart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0.65291</cdr:x>
      <cdr:y>0.05063</cdr:y>
    </cdr:from>
    <cdr:to>
      <cdr:x>0.9219</cdr:x>
      <cdr:y>0.13924</cdr:y>
    </cdr:to>
    <cdr:sp macro="" textlink="">
      <cdr:nvSpPr>
        <cdr:cNvPr id="6" name="Rectangle 5"/>
        <cdr:cNvSpPr/>
      </cdr:nvSpPr>
      <cdr:spPr>
        <a:xfrm xmlns:a="http://schemas.openxmlformats.org/drawingml/2006/main">
          <a:off x="5733568" y="304800"/>
          <a:ext cx="2362200" cy="53340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6350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pPr algn="ctr"/>
          <a:r>
            <a:rPr lang="en-US" sz="1200" dirty="0" smtClean="0">
              <a:solidFill>
                <a:sysClr val="windowText" lastClr="000000"/>
              </a:solidFill>
            </a:rPr>
            <a:t>Due to </a:t>
          </a:r>
          <a:r>
            <a:rPr lang="en-US" sz="1200" dirty="0" err="1" smtClean="0">
              <a:solidFill>
                <a:sysClr val="windowText" lastClr="000000"/>
              </a:solidFill>
            </a:rPr>
            <a:t>covid</a:t>
          </a:r>
          <a:r>
            <a:rPr lang="en-US" sz="1200" baseline="0" dirty="0" smtClean="0">
              <a:solidFill>
                <a:sysClr val="windowText" lastClr="000000"/>
              </a:solidFill>
            </a:rPr>
            <a:t> Qty</a:t>
          </a:r>
          <a:r>
            <a:rPr lang="en-US" sz="1200" dirty="0" smtClean="0">
              <a:solidFill>
                <a:sysClr val="windowText" lastClr="000000"/>
              </a:solidFill>
            </a:rPr>
            <a:t> less</a:t>
          </a:r>
          <a:r>
            <a:rPr lang="en-US" sz="1200" baseline="0" dirty="0" smtClean="0">
              <a:solidFill>
                <a:sysClr val="windowText" lastClr="000000"/>
              </a:solidFill>
            </a:rPr>
            <a:t> as compare to last year 2019-20</a:t>
          </a:r>
          <a:endParaRPr lang="en-US" sz="1200" dirty="0">
            <a:solidFill>
              <a:sysClr val="windowText" lastClr="000000"/>
            </a:solidFill>
          </a:endParaRPr>
        </a:p>
      </cdr:txBody>
    </cdr:sp>
  </cdr:relSizeAnchor>
  <cdr:relSizeAnchor xmlns:cdr="http://schemas.openxmlformats.org/drawingml/2006/chartDrawing">
    <cdr:from>
      <cdr:x>0.63555</cdr:x>
      <cdr:y>0.13924</cdr:y>
    </cdr:from>
    <cdr:to>
      <cdr:x>0.79175</cdr:x>
      <cdr:y>0.3038</cdr:y>
    </cdr:to>
    <cdr:sp macro="" textlink="">
      <cdr:nvSpPr>
        <cdr:cNvPr id="12" name="Straight Arrow Connector 11"/>
        <cdr:cNvSpPr/>
      </cdr:nvSpPr>
      <cdr:spPr>
        <a:xfrm xmlns:a="http://schemas.openxmlformats.org/drawingml/2006/main" rot="10800000" flipV="1">
          <a:off x="5581168" y="838199"/>
          <a:ext cx="1371600" cy="990601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9A9D-BDE0-4996-B7AB-1790B9909C8E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BCA2-FEE5-4789-8BDF-3FE5897A1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398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9A9D-BDE0-4996-B7AB-1790B9909C8E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BCA2-FEE5-4789-8BDF-3FE5897A1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468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9A9D-BDE0-4996-B7AB-1790B9909C8E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BCA2-FEE5-4789-8BDF-3FE5897A1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010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9A9D-BDE0-4996-B7AB-1790B9909C8E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BCA2-FEE5-4789-8BDF-3FE5897A1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397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9A9D-BDE0-4996-B7AB-1790B9909C8E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BCA2-FEE5-4789-8BDF-3FE5897A1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411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9A9D-BDE0-4996-B7AB-1790B9909C8E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BCA2-FEE5-4789-8BDF-3FE5897A1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392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9A9D-BDE0-4996-B7AB-1790B9909C8E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BCA2-FEE5-4789-8BDF-3FE5897A1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123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9A9D-BDE0-4996-B7AB-1790B9909C8E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BCA2-FEE5-4789-8BDF-3FE5897A1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458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9A9D-BDE0-4996-B7AB-1790B9909C8E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BCA2-FEE5-4789-8BDF-3FE5897A1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833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9A9D-BDE0-4996-B7AB-1790B9909C8E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BCA2-FEE5-4789-8BDF-3FE5897A1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250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9A9D-BDE0-4996-B7AB-1790B9909C8E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BCA2-FEE5-4789-8BDF-3FE5897A1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355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C9A9D-BDE0-4996-B7AB-1790B9909C8E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8BCA2-FEE5-4789-8BDF-3FE5897A1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703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531812"/>
            <a:ext cx="9144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34958" y="87868"/>
            <a:ext cx="649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No. of Kaizen’s of FY 2018-19, 2019-20, 2020-21 &amp; June-21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2D9224FA-CD90-49BB-89AA-5D3D6A5BCE4C" descr="cid:F87C86B7-2FC8-487F-B70C-A2EB470698A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0366"/>
            <a:ext cx="112458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909524813"/>
              </p:ext>
            </p:extLst>
          </p:nvPr>
        </p:nvGraphicFramePr>
        <p:xfrm>
          <a:off x="210032" y="685800"/>
          <a:ext cx="8781567" cy="601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2061602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</dc:creator>
  <cp:lastModifiedBy>nitish</cp:lastModifiedBy>
  <cp:revision>2</cp:revision>
  <dcterms:created xsi:type="dcterms:W3CDTF">2021-07-06T13:15:30Z</dcterms:created>
  <dcterms:modified xsi:type="dcterms:W3CDTF">2021-07-06T13:28:50Z</dcterms:modified>
</cp:coreProperties>
</file>