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8"/>
  </p:notesMasterIdLst>
  <p:sldIdLst>
    <p:sldId id="256" r:id="rId2"/>
    <p:sldId id="295" r:id="rId3"/>
    <p:sldId id="296" r:id="rId4"/>
    <p:sldId id="371" r:id="rId5"/>
    <p:sldId id="372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660"/>
  </p:normalViewPr>
  <p:slideViewPr>
    <p:cSldViewPr>
      <p:cViewPr>
        <p:scale>
          <a:sx n="90" d="100"/>
          <a:sy n="90" d="100"/>
        </p:scale>
        <p:origin x="-6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E7B1E-E5AE-4791-9D60-70B5CBAF3D75}" type="datetimeFigureOut">
              <a:rPr lang="en-US" smtClean="0"/>
              <a:pPr/>
              <a:t>20-Jul-21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A442E-586A-4D7C-A933-D05C612A71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919F-798E-4077-9231-F7F13C413D8A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83-5AA8-4A36-84E5-A37548A6C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D6D7-F5FC-453C-AC48-DB1C2D47D244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83-5AA8-4A36-84E5-A37548A6C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644-93CF-4F81-8946-8DB506E76128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83-5AA8-4A36-84E5-A37548A6C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CD33-2533-47B8-A132-088C107E01ED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83-5AA8-4A36-84E5-A37548A6C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62D1-6BF8-466A-ABD4-814CE769BD2E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83-5AA8-4A36-84E5-A37548A6C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FEAB-55CF-4CC6-BFF8-EF387D7675B2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83-5AA8-4A36-84E5-A37548A6C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1395-F78E-4151-955A-DB0FA67141BF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83-5AA8-4A36-84E5-A37548A6C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1682-2E73-454E-94A5-86C4BA397D0D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83-5AA8-4A36-84E5-A37548A6C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8EAE-2577-458C-AC6A-B798C470F180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83-5AA8-4A36-84E5-A37548A6C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421-28EA-4362-AB1B-F0082DB8D6A8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83-5AA8-4A36-84E5-A37548A6C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16D0-2ED1-4E36-92E6-8BC615C65D44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83-5AA8-4A36-84E5-A37548A6C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73A3-3186-4940-8B2A-6EE0A41FABC3}" type="datetime1">
              <a:rPr lang="en-US" smtClean="0"/>
              <a:pPr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84383-5AA8-4A36-84E5-A37548A6C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>
    <p:dissolv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4406" y="990600"/>
            <a:ext cx="53751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Quality Circle Project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8290" y="1828800"/>
            <a:ext cx="46274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Onkar Engine &amp; Generator P Ltd</a:t>
            </a:r>
            <a:endParaRPr lang="en-US" sz="20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9023" y="2819400"/>
            <a:ext cx="13859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FY 2021-22</a:t>
            </a:r>
            <a:endParaRPr lang="en-US" sz="16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6" y="113101"/>
            <a:ext cx="16002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2" y="4015342"/>
            <a:ext cx="19798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8" y="4015342"/>
            <a:ext cx="19711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Connector 22"/>
          <p:cNvCxnSpPr/>
          <p:nvPr/>
        </p:nvCxnSpPr>
        <p:spPr>
          <a:xfrm>
            <a:off x="0" y="663524"/>
            <a:ext cx="9144000" cy="15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12167"/>
            <a:ext cx="2017713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34200" y="3989581"/>
            <a:ext cx="1975104" cy="188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6" y="113101"/>
            <a:ext cx="16002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Connector 22"/>
          <p:cNvCxnSpPr/>
          <p:nvPr/>
        </p:nvCxnSpPr>
        <p:spPr>
          <a:xfrm>
            <a:off x="0" y="663524"/>
            <a:ext cx="9144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0978" y="158260"/>
            <a:ext cx="6172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Quality Circle Team &amp; Project 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Details (FY2021-22)</a:t>
            </a: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6" y="852488"/>
            <a:ext cx="8881404" cy="5395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6" y="113101"/>
            <a:ext cx="16002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Connector 22"/>
          <p:cNvCxnSpPr/>
          <p:nvPr/>
        </p:nvCxnSpPr>
        <p:spPr>
          <a:xfrm>
            <a:off x="0" y="663524"/>
            <a:ext cx="9144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86988" y="158260"/>
            <a:ext cx="5282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completion Road Map (Parivartan)</a:t>
            </a: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6" y="762000"/>
            <a:ext cx="8805204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6" y="113101"/>
            <a:ext cx="16002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Connector 22"/>
          <p:cNvCxnSpPr/>
          <p:nvPr/>
        </p:nvCxnSpPr>
        <p:spPr>
          <a:xfrm>
            <a:off x="0" y="663524"/>
            <a:ext cx="9144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86988" y="158260"/>
            <a:ext cx="4671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completion Road Map (Udan)</a:t>
            </a: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6" y="762000"/>
            <a:ext cx="8805204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3092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6" y="113101"/>
            <a:ext cx="16002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Connector 22"/>
          <p:cNvCxnSpPr/>
          <p:nvPr/>
        </p:nvCxnSpPr>
        <p:spPr>
          <a:xfrm>
            <a:off x="0" y="663524"/>
            <a:ext cx="9144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28800" y="158260"/>
            <a:ext cx="6954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completion Road Map (Sarvdishatmak &amp; Ashtik)</a:t>
            </a: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8915400" cy="601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5196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6545" y="2438400"/>
            <a:ext cx="819025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9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 SIR</a:t>
            </a:r>
            <a:endParaRPr lang="en-US" sz="9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46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saurabh</cp:lastModifiedBy>
  <cp:revision>287</cp:revision>
  <dcterms:created xsi:type="dcterms:W3CDTF">2020-09-26T14:08:51Z</dcterms:created>
  <dcterms:modified xsi:type="dcterms:W3CDTF">2021-07-20T06:10:36Z</dcterms:modified>
</cp:coreProperties>
</file>