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F5547-6000-4225-9F23-F631AF6ABFA3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FF73B-DC8C-46F1-A9C9-73542653DB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11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FF73B-DC8C-46F1-A9C9-73542653DBC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90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FF73B-DC8C-46F1-A9C9-73542653DBC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90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FF73B-DC8C-46F1-A9C9-73542653DBC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90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89125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28600" y="533400"/>
            <a:ext cx="4267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Storage water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heater/D-316 Onkar</a:t>
            </a:r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Tool Room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24.01.2020</a:t>
            </a:r>
            <a:endParaRPr lang="en-US" sz="1600" dirty="0"/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2578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24400" y="5257800"/>
            <a:ext cx="42211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362200"/>
            <a:ext cx="4211638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362200"/>
            <a:ext cx="422275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(2) 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5254823"/>
            <a:ext cx="4336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Deco plate Broken during assembly with Top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5257800"/>
            <a:ext cx="39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Window correction in Mould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5562600"/>
            <a:ext cx="861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Productivity improvement .</a:t>
            </a:r>
          </a:p>
          <a:p>
            <a:r>
              <a:rPr lang="en-US" sz="1200" dirty="0" smtClean="0"/>
              <a:t>2- Minimize Rejection of Deco plate</a:t>
            </a:r>
          </a:p>
          <a:p>
            <a:r>
              <a:rPr lang="en-US" sz="1200" dirty="0" smtClean="0"/>
              <a:t>3- Easy to Assembled</a:t>
            </a:r>
          </a:p>
          <a:p>
            <a:endParaRPr lang="en-US" sz="1200" dirty="0" smtClean="0"/>
          </a:p>
          <a:p>
            <a:endParaRPr lang="en-US" dirty="0"/>
          </a:p>
        </p:txBody>
      </p:sp>
      <p:pic>
        <p:nvPicPr>
          <p:cNvPr id="25" name="Picture 24" descr="3c649d47-7397-4911-81cf-583419d2650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514600"/>
            <a:ext cx="1504950" cy="1295076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7239000" y="3200400"/>
            <a:ext cx="304800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48600" y="3429000"/>
            <a:ext cx="304800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256b0d8c-8b29-43c5-b828-f8a78e65c3c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2238375" cy="2514600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1600200" y="2743200"/>
            <a:ext cx="304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76400" y="4572000"/>
            <a:ext cx="304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4400" y="2743200"/>
            <a:ext cx="304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38200" y="4572000"/>
            <a:ext cx="304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256b0d8c-8b29-43c5-b828-f8a78e65c3c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514600"/>
            <a:ext cx="2169609" cy="2514600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5943600" y="2667000"/>
            <a:ext cx="304800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43600" y="4495800"/>
            <a:ext cx="304800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57800" y="2667000"/>
            <a:ext cx="304800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1600" y="4495800"/>
            <a:ext cx="304800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939b2f35-d69e-40ed-8167-6530508e5acf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2662237"/>
            <a:ext cx="1524000" cy="1300163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2895600" y="3200400"/>
            <a:ext cx="304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52800" y="3505200"/>
            <a:ext cx="3048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12925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8288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52400" y="5257800"/>
            <a:ext cx="434339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572000" y="5257800"/>
            <a:ext cx="4343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571999" y="2240578"/>
            <a:ext cx="4360923" cy="3017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152400" y="2209800"/>
            <a:ext cx="4322762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(1) 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5257800"/>
            <a:ext cx="43433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Short Molding of Lock in Qube Top Cover</a:t>
            </a:r>
            <a:endParaRPr lang="en-US" sz="1200" dirty="0"/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C90697C2-91CD-4F9B-9E56-1903D7CF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592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Storage water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heater/ D-316 Onkar</a:t>
            </a:r>
          </a:p>
          <a:p>
            <a:pPr eaLnBrk="0" hangingPunct="0"/>
            <a:endParaRPr lang="en-US" sz="1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Process : Tool Room</a:t>
            </a: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16-01-2020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600" y="5257800"/>
            <a:ext cx="2350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Provided catcher punching in mold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" y="5638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Rejection Minimized</a:t>
            </a:r>
          </a:p>
          <a:p>
            <a:r>
              <a:rPr lang="en-US" sz="1200" dirty="0" smtClean="0"/>
              <a:t>2- Proper Assembly of Top &amp; Bottom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pic>
        <p:nvPicPr>
          <p:cNvPr id="25" name="Picture 24" descr="b46fc240-9388-421e-998f-5f288bf186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14600"/>
            <a:ext cx="1900238" cy="2377285"/>
          </a:xfrm>
          <a:prstGeom prst="rect">
            <a:avLst/>
          </a:prstGeom>
        </p:spPr>
      </p:pic>
      <p:pic>
        <p:nvPicPr>
          <p:cNvPr id="27" name="Picture 26" descr="b975868e-e28f-42ec-91a4-e4eec1d2686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514600"/>
            <a:ext cx="1905000" cy="1522406"/>
          </a:xfrm>
          <a:prstGeom prst="rect">
            <a:avLst/>
          </a:prstGeom>
        </p:spPr>
      </p:pic>
      <p:pic>
        <p:nvPicPr>
          <p:cNvPr id="39" name="Picture 38" descr="408c245e-1a3a-42d9-856c-56c55cf758f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590799"/>
            <a:ext cx="3048000" cy="2286001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1676400" y="2895600"/>
            <a:ext cx="5334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2600" y="4114800"/>
            <a:ext cx="5334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53000" y="2590800"/>
            <a:ext cx="3048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34000" y="2667000"/>
            <a:ext cx="3048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67400" y="2819400"/>
            <a:ext cx="3048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4000" y="3505200"/>
            <a:ext cx="3810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781800" y="2743200"/>
            <a:ext cx="1752600" cy="9144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89125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24400" y="5334000"/>
            <a:ext cx="42211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438400"/>
            <a:ext cx="4211638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438400"/>
            <a:ext cx="42227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(2) 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501" y="5331023"/>
            <a:ext cx="4134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Different OD of Power Cord Flexible Pipe Pocket in 15 &amp; 25 Qube</a:t>
            </a:r>
            <a:endParaRPr lang="en-US" sz="1050" dirty="0"/>
          </a:p>
        </p:txBody>
      </p:sp>
      <p:sp>
        <p:nvSpPr>
          <p:cNvPr id="22" name="Text Box 5">
            <a:extLst>
              <a:ext uri="{FF2B5EF4-FFF2-40B4-BE49-F238E27FC236}">
                <a16:creationId xmlns="" xmlns:a16="http://schemas.microsoft.com/office/drawing/2014/main" id="{AB7A5A72-C364-4571-A9F8-29C021458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0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Storage water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heater/ D- 316 Onkar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Tool Room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27-01-2020</a:t>
            </a:r>
            <a:endParaRPr lang="en-US" sz="1600" dirty="0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5334000"/>
            <a:ext cx="4134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Common OD of Power Cord Flexible Pipe Pocket in 15 &amp; 25 Qube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304800" y="5715000"/>
            <a:ext cx="883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Minimized Scrap qty due to Flexible pipe comes out after PUF pouring.</a:t>
            </a:r>
          </a:p>
          <a:p>
            <a:r>
              <a:rPr lang="en-US" sz="1200" dirty="0" smtClean="0"/>
              <a:t>2- Inventory control due to common items.</a:t>
            </a:r>
          </a:p>
          <a:p>
            <a:r>
              <a:rPr lang="en-US" sz="1200" dirty="0" smtClean="0"/>
              <a:t>3- No chance of wrong Flexible pipe assembly</a:t>
            </a:r>
          </a:p>
          <a:p>
            <a:endParaRPr lang="en-US" sz="1200" dirty="0" smtClean="0"/>
          </a:p>
          <a:p>
            <a:endParaRPr lang="en-US" dirty="0"/>
          </a:p>
        </p:txBody>
      </p:sp>
      <p:pic>
        <p:nvPicPr>
          <p:cNvPr id="24" name="Picture 23" descr="09ac3aa9-898a-49f9-add7-ab2123a686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667000"/>
            <a:ext cx="752475" cy="1427108"/>
          </a:xfrm>
          <a:prstGeom prst="rect">
            <a:avLst/>
          </a:prstGeom>
        </p:spPr>
      </p:pic>
      <p:pic>
        <p:nvPicPr>
          <p:cNvPr id="31" name="Picture 30" descr="450c7d82-610d-4ff8-a02f-8604e5b74e40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2514600" cy="1409355"/>
          </a:xfrm>
          <a:prstGeom prst="rect">
            <a:avLst/>
          </a:prstGeom>
        </p:spPr>
      </p:pic>
      <p:pic>
        <p:nvPicPr>
          <p:cNvPr id="35" name="Picture 34" descr="76fdbf68-fa7b-4fef-8766-2379d98f7e4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97844"/>
            <a:ext cx="2514600" cy="138835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66800" y="2971800"/>
            <a:ext cx="1371600" cy="76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4267200"/>
            <a:ext cx="1371600" cy="76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76fdbf68-fa7b-4fef-8766-2379d98f7e4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048000"/>
            <a:ext cx="2743200" cy="17526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791199" y="3521956"/>
            <a:ext cx="1496291" cy="9619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0" y="6505575"/>
            <a:ext cx="1981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Prepared By:-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6934200" y="650557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Approved By:-</a:t>
            </a:r>
          </a:p>
        </p:txBody>
      </p: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3276600" y="650557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Reviewed By:-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89125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457200" y="5257800"/>
            <a:ext cx="36576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495800" y="2362200"/>
            <a:ext cx="43434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457200" y="2362200"/>
            <a:ext cx="3657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(1) 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(2) 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1000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900" b="1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5257800"/>
            <a:ext cx="342112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 smtClean="0"/>
              <a:t>Very less &amp; haphazard working station of Clamp Welding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765200" y="5257800"/>
            <a:ext cx="409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495800" y="5257800"/>
            <a:ext cx="4343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525780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Very neat &amp; clean &amp; proper work station of Clamp Welding</a:t>
            </a:r>
            <a:endParaRPr lang="en-US" sz="1100" dirty="0"/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5715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Very less chances of accident</a:t>
            </a:r>
          </a:p>
          <a:p>
            <a:r>
              <a:rPr lang="en-US" sz="1200" dirty="0" smtClean="0"/>
              <a:t>2- Raw material properly stored at desired position</a:t>
            </a:r>
          </a:p>
          <a:p>
            <a:endParaRPr lang="en-US" sz="1200" dirty="0" smtClean="0"/>
          </a:p>
        </p:txBody>
      </p:sp>
      <p:sp>
        <p:nvSpPr>
          <p:cNvPr id="23" name="Text Box 5">
            <a:extLst>
              <a:ext uri="{FF2B5EF4-FFF2-40B4-BE49-F238E27FC236}">
                <a16:creationId xmlns="" xmlns:a16="http://schemas.microsoft.com/office/drawing/2014/main" id="{C90697C2-91CD-4F9B-9E56-1903D7CF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Storage water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heater/ D-316 Onkar</a:t>
            </a:r>
          </a:p>
          <a:p>
            <a:pPr eaLnBrk="0" hangingPunct="0"/>
            <a:endParaRPr lang="en-US" sz="1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Process : Tank Fabrication</a:t>
            </a: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09-01-2020</a:t>
            </a:r>
            <a:endParaRPr lang="en-US" sz="1600" dirty="0"/>
          </a:p>
        </p:txBody>
      </p:sp>
      <p:pic>
        <p:nvPicPr>
          <p:cNvPr id="25" name="Picture 24" descr="C:\Users\iqc137\AppData\Local\Microsoft\Windows\INetCache\Content.Outlook\3SSTEMAI\IMG-20200123-WA00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743200"/>
            <a:ext cx="3048000" cy="1981200"/>
          </a:xfrm>
          <a:prstGeom prst="rect">
            <a:avLst/>
          </a:prstGeom>
          <a:noFill/>
        </p:spPr>
      </p:pic>
      <p:pic>
        <p:nvPicPr>
          <p:cNvPr id="27" name="Picture 26" descr="C:\Users\iqc137\AppData\Local\Microsoft\Windows\INetCache\Content.Outlook\3SSTEMAI\IMG_20200123_150328.jpg"/>
          <p:cNvPicPr>
            <a:picLocks noChangeAspect="1" noChangeArrowheads="1"/>
          </p:cNvPicPr>
          <p:nvPr/>
        </p:nvPicPr>
        <p:blipFill>
          <a:blip r:embed="rId4" cstate="print"/>
          <a:srcRect l="12913" r="7805" b="15138"/>
          <a:stretch>
            <a:fillRect/>
          </a:stretch>
        </p:blipFill>
        <p:spPr bwMode="auto">
          <a:xfrm>
            <a:off x="4648200" y="2743200"/>
            <a:ext cx="3657600" cy="2020418"/>
          </a:xfrm>
          <a:prstGeom prst="rect">
            <a:avLst/>
          </a:prstGeom>
          <a:noFill/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0" y="6505575"/>
            <a:ext cx="1981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Prepared By:-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6934200" y="650557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Approved By:-</a:t>
            </a:r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3276600" y="650557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Reviewed By:-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89125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457200" y="5257800"/>
            <a:ext cx="36576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495800" y="2362200"/>
            <a:ext cx="43434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457200" y="2362200"/>
            <a:ext cx="3657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(1) 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(2) 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1000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0600" y="5257800"/>
            <a:ext cx="181652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 smtClean="0"/>
              <a:t>MS Stopper for circle cutting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765200" y="5257800"/>
            <a:ext cx="409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495800" y="5257800"/>
            <a:ext cx="4343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525780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Aluminum Stopper for circle cutting</a:t>
            </a:r>
            <a:endParaRPr lang="en-US" sz="1100" dirty="0"/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5715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Minimized Heavy dent at holding position</a:t>
            </a:r>
          </a:p>
          <a:p>
            <a:endParaRPr lang="en-US" sz="1200" dirty="0" smtClean="0"/>
          </a:p>
        </p:txBody>
      </p:sp>
      <p:sp>
        <p:nvSpPr>
          <p:cNvPr id="23" name="Text Box 5">
            <a:extLst>
              <a:ext uri="{FF2B5EF4-FFF2-40B4-BE49-F238E27FC236}">
                <a16:creationId xmlns="" xmlns:a16="http://schemas.microsoft.com/office/drawing/2014/main" id="{C90697C2-91CD-4F9B-9E56-1903D7CF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Tank Fabrication/ D-255 Onkar</a:t>
            </a:r>
          </a:p>
          <a:p>
            <a:pPr eaLnBrk="0" hangingPunct="0"/>
            <a:endParaRPr lang="en-US" sz="1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Process : Tank Fabrication</a:t>
            </a: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24-01-2020</a:t>
            </a:r>
            <a:endParaRPr lang="en-US" sz="1600" dirty="0"/>
          </a:p>
        </p:txBody>
      </p:sp>
      <p:pic>
        <p:nvPicPr>
          <p:cNvPr id="27" name="Picture 26" descr="C:\Users\iqc137\AppData\Local\Microsoft\Windows\INetCache\Content.Outlook\3SSTEMAI\IMG_20200112_115258.jpg"/>
          <p:cNvPicPr>
            <a:picLocks noChangeAspect="1" noChangeArrowheads="1"/>
          </p:cNvPicPr>
          <p:nvPr/>
        </p:nvPicPr>
        <p:blipFill>
          <a:blip r:embed="rId3" cstate="print"/>
          <a:srcRect l="23467" b="13263"/>
          <a:stretch>
            <a:fillRect/>
          </a:stretch>
        </p:blipFill>
        <p:spPr bwMode="auto">
          <a:xfrm>
            <a:off x="609600" y="2514600"/>
            <a:ext cx="1981200" cy="2438400"/>
          </a:xfrm>
          <a:prstGeom prst="rect">
            <a:avLst/>
          </a:prstGeom>
          <a:noFill/>
        </p:spPr>
      </p:pic>
      <p:pic>
        <p:nvPicPr>
          <p:cNvPr id="30" name="Picture 29" descr="C:\Users\iqc137\AppData\Local\Microsoft\Windows\INetCache\Content.Outlook\3SSTEMAI\IMG_20200112_1153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2891" y="3246649"/>
            <a:ext cx="1291006" cy="1172951"/>
          </a:xfrm>
          <a:prstGeom prst="rect">
            <a:avLst/>
          </a:prstGeom>
          <a:noFill/>
        </p:spPr>
      </p:pic>
      <p:sp>
        <p:nvSpPr>
          <p:cNvPr id="32" name="Oval 31"/>
          <p:cNvSpPr/>
          <p:nvPr/>
        </p:nvSpPr>
        <p:spPr>
          <a:xfrm>
            <a:off x="1371600" y="3657600"/>
            <a:ext cx="424483" cy="82226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40" name="Oval 39"/>
          <p:cNvSpPr/>
          <p:nvPr/>
        </p:nvSpPr>
        <p:spPr>
          <a:xfrm>
            <a:off x="3124200" y="3505200"/>
            <a:ext cx="306053" cy="47311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44" name="Picture 43" descr="C:\Users\iqc137\AppData\Local\Microsoft\Windows\INetCache\Content.Outlook\3SSTEMAI\IMG_20200124_122512.jpg"/>
          <p:cNvPicPr>
            <a:picLocks noChangeAspect="1" noChangeArrowheads="1"/>
          </p:cNvPicPr>
          <p:nvPr/>
        </p:nvPicPr>
        <p:blipFill>
          <a:blip r:embed="rId5" cstate="print"/>
          <a:srcRect r="-1111" b="16548"/>
          <a:stretch>
            <a:fillRect/>
          </a:stretch>
        </p:blipFill>
        <p:spPr bwMode="auto">
          <a:xfrm>
            <a:off x="4572000" y="2514600"/>
            <a:ext cx="1981200" cy="2438400"/>
          </a:xfrm>
          <a:prstGeom prst="rect">
            <a:avLst/>
          </a:prstGeom>
          <a:noFill/>
        </p:spPr>
      </p:pic>
      <p:sp>
        <p:nvSpPr>
          <p:cNvPr id="45" name="Oval 44"/>
          <p:cNvSpPr/>
          <p:nvPr/>
        </p:nvSpPr>
        <p:spPr>
          <a:xfrm>
            <a:off x="5029200" y="3352800"/>
            <a:ext cx="777551" cy="1137168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00B050"/>
              </a:solidFill>
            </a:endParaRPr>
          </a:p>
        </p:txBody>
      </p:sp>
      <p:pic>
        <p:nvPicPr>
          <p:cNvPr id="46" name="Picture 45" descr="C:\Users\iqc137\AppData\Local\Microsoft\Windows\INetCache\Content.Outlook\3SSTEMAI\IMG_20200124_122532.jpg"/>
          <p:cNvPicPr>
            <a:picLocks noChangeAspect="1" noChangeArrowheads="1"/>
          </p:cNvPicPr>
          <p:nvPr/>
        </p:nvPicPr>
        <p:blipFill>
          <a:blip r:embed="rId6" cstate="print"/>
          <a:srcRect l="9921" t="26573" r="3156" b="3274"/>
          <a:stretch>
            <a:fillRect/>
          </a:stretch>
        </p:blipFill>
        <p:spPr bwMode="auto">
          <a:xfrm>
            <a:off x="6781800" y="3048000"/>
            <a:ext cx="1600200" cy="1493355"/>
          </a:xfrm>
          <a:prstGeom prst="rect">
            <a:avLst/>
          </a:prstGeom>
          <a:noFill/>
        </p:spPr>
      </p:pic>
      <p:sp>
        <p:nvSpPr>
          <p:cNvPr id="47" name="Oval 46"/>
          <p:cNvSpPr/>
          <p:nvPr/>
        </p:nvSpPr>
        <p:spPr>
          <a:xfrm>
            <a:off x="7315200" y="3352800"/>
            <a:ext cx="528215" cy="47436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00B050"/>
              </a:solidFill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0" y="6505575"/>
            <a:ext cx="1981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Prepared By:-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6934200" y="650557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Approved By:-</a:t>
            </a: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3276600" y="650557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Reviewed By:-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89125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457200" y="5257800"/>
            <a:ext cx="36576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495800" y="2362200"/>
            <a:ext cx="43434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457200" y="2362200"/>
            <a:ext cx="3657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(1) 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(2) 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1000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5257800"/>
            <a:ext cx="327365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 smtClean="0"/>
              <a:t>15 Amica Deep draw Die without slot to rest the circle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765200" y="5257800"/>
            <a:ext cx="409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495800" y="5257800"/>
            <a:ext cx="4343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525780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15 Amica Deep Draw die with slot to rest the circle</a:t>
            </a:r>
            <a:endParaRPr lang="en-US" sz="1100" dirty="0"/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5715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Uniform draw height.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3" name="Text Box 5">
            <a:extLst>
              <a:ext uri="{FF2B5EF4-FFF2-40B4-BE49-F238E27FC236}">
                <a16:creationId xmlns="" xmlns:a16="http://schemas.microsoft.com/office/drawing/2014/main" id="{C90697C2-91CD-4F9B-9E56-1903D7CF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Tank Fabrication/ D-255 Onkar</a:t>
            </a:r>
          </a:p>
          <a:p>
            <a:pPr eaLnBrk="0" hangingPunct="0"/>
            <a:endParaRPr lang="en-US" sz="1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Process : Tank Fabrication</a:t>
            </a: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03-01-2020</a:t>
            </a:r>
            <a:endParaRPr lang="en-US" sz="1600" dirty="0"/>
          </a:p>
        </p:txBody>
      </p:sp>
      <p:pic>
        <p:nvPicPr>
          <p:cNvPr id="21" name="Picture 20" descr="WhatsApp Image 2020-02-17 at 3.56.36 PM.jpeg"/>
          <p:cNvPicPr>
            <a:picLocks noChangeAspect="1"/>
          </p:cNvPicPr>
          <p:nvPr/>
        </p:nvPicPr>
        <p:blipFill>
          <a:blip r:embed="rId3"/>
          <a:srcRect r="806" b="27105"/>
          <a:stretch>
            <a:fillRect/>
          </a:stretch>
        </p:blipFill>
        <p:spPr>
          <a:xfrm>
            <a:off x="685800" y="2514600"/>
            <a:ext cx="3200400" cy="250148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62000" y="2819400"/>
            <a:ext cx="2971800" cy="1828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WhatsApp Image 2020-02-17 at 3.56.13 P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514600"/>
            <a:ext cx="3317551" cy="2488163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5105400" y="3048000"/>
            <a:ext cx="2971800" cy="1371600"/>
          </a:xfrm>
          <a:prstGeom prst="ellips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0" y="6505575"/>
            <a:ext cx="1981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Prepared By:-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6934200" y="650557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Approved By:-</a:t>
            </a:r>
          </a:p>
        </p:txBody>
      </p:sp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3276600" y="650557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Reviewed By:-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833</Words>
  <Application>Microsoft Office PowerPoint</Application>
  <PresentationFormat>On-screen Show (4:3)</PresentationFormat>
  <Paragraphs>198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 Upreti</dc:creator>
  <cp:lastModifiedBy>Administrator</cp:lastModifiedBy>
  <cp:revision>222</cp:revision>
  <dcterms:created xsi:type="dcterms:W3CDTF">2006-08-16T00:00:00Z</dcterms:created>
  <dcterms:modified xsi:type="dcterms:W3CDTF">2020-02-25T04:44:51Z</dcterms:modified>
</cp:coreProperties>
</file>