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9426-9853-4E28-9593-979E6C0F79E4}" type="datetimeFigureOut">
              <a:rPr lang="en-US" smtClean="0"/>
              <a:pPr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F5DF-2548-419F-AFB8-4FFD24B501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"/>
          <p:cNvSpPr>
            <a:spLocks noChangeArrowheads="1"/>
          </p:cNvSpPr>
          <p:nvPr/>
        </p:nvSpPr>
        <p:spPr bwMode="auto">
          <a:xfrm>
            <a:off x="203690" y="714376"/>
            <a:ext cx="8707315" cy="5483225"/>
          </a:xfrm>
          <a:prstGeom prst="rect">
            <a:avLst/>
          </a:prstGeom>
          <a:noFill/>
          <a:ln w="12700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105"/>
          <p:cNvSpPr>
            <a:spLocks noChangeShapeType="1"/>
          </p:cNvSpPr>
          <p:nvPr/>
        </p:nvSpPr>
        <p:spPr bwMode="auto">
          <a:xfrm>
            <a:off x="747319" y="714356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2" name="Line 106"/>
          <p:cNvSpPr>
            <a:spLocks noChangeShapeType="1"/>
          </p:cNvSpPr>
          <p:nvPr/>
        </p:nvSpPr>
        <p:spPr bwMode="auto">
          <a:xfrm>
            <a:off x="208085" y="1285875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19778" y="854076"/>
            <a:ext cx="534865" cy="2762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58850">
              <a:defRPr/>
            </a:pPr>
            <a:r>
              <a:rPr lang="en-US" sz="1200" b="1" dirty="0"/>
              <a:t>S.No </a:t>
            </a:r>
          </a:p>
        </p:txBody>
      </p:sp>
      <p:sp>
        <p:nvSpPr>
          <p:cNvPr id="2056" name="Line 114"/>
          <p:cNvSpPr>
            <a:spLocks noChangeShapeType="1"/>
          </p:cNvSpPr>
          <p:nvPr/>
        </p:nvSpPr>
        <p:spPr bwMode="auto">
          <a:xfrm>
            <a:off x="62484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8" name="Line 121"/>
          <p:cNvSpPr>
            <a:spLocks noChangeShapeType="1"/>
          </p:cNvSpPr>
          <p:nvPr/>
        </p:nvSpPr>
        <p:spPr bwMode="auto">
          <a:xfrm>
            <a:off x="208085" y="28194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2798" y="1871990"/>
            <a:ext cx="256802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1</a:t>
            </a:r>
          </a:p>
        </p:txBody>
      </p:sp>
      <p:sp>
        <p:nvSpPr>
          <p:cNvPr id="2060" name="Line 122"/>
          <p:cNvSpPr>
            <a:spLocks noChangeShapeType="1"/>
          </p:cNvSpPr>
          <p:nvPr/>
        </p:nvSpPr>
        <p:spPr bwMode="auto">
          <a:xfrm>
            <a:off x="228600" y="44958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1600200" y="762000"/>
            <a:ext cx="1510350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Issue </a:t>
            </a:r>
          </a:p>
          <a:p>
            <a:pPr algn="ctr" defTabSz="958850">
              <a:defRPr/>
            </a:pPr>
            <a:r>
              <a:rPr lang="en-US" sz="1100" b="1" dirty="0"/>
              <a:t>Observed / Suggestion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>
            <a:off x="1581150" y="714375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33597" y="838200"/>
            <a:ext cx="883575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Action plan </a:t>
            </a:r>
          </a:p>
        </p:txBody>
      </p: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879205" y="792163"/>
            <a:ext cx="537327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Audit </a:t>
            </a:r>
          </a:p>
          <a:p>
            <a:pPr algn="ctr" defTabSz="958850">
              <a:defRPr/>
            </a:pPr>
            <a:r>
              <a:rPr lang="en-US" sz="1100" b="1" dirty="0"/>
              <a:t>Head </a:t>
            </a:r>
          </a:p>
        </p:txBody>
      </p:sp>
      <p:sp>
        <p:nvSpPr>
          <p:cNvPr id="2073" name="TextBox 32"/>
          <p:cNvSpPr txBox="1">
            <a:spLocks noChangeArrowheads="1"/>
          </p:cNvSpPr>
          <p:nvPr/>
        </p:nvSpPr>
        <p:spPr bwMode="auto">
          <a:xfrm>
            <a:off x="351692" y="3548390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2</a:t>
            </a:r>
            <a:endParaRPr lang="en-IN" sz="1100" b="1" dirty="0"/>
          </a:p>
        </p:txBody>
      </p:sp>
      <p:sp>
        <p:nvSpPr>
          <p:cNvPr id="2080" name="TextBox 32"/>
          <p:cNvSpPr txBox="1">
            <a:spLocks noChangeArrowheads="1"/>
          </p:cNvSpPr>
          <p:nvPr/>
        </p:nvSpPr>
        <p:spPr bwMode="auto">
          <a:xfrm>
            <a:off x="351692" y="5257800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3</a:t>
            </a:r>
            <a:endParaRPr lang="en-IN" sz="1100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1723" y="533400"/>
            <a:ext cx="91234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545324" y="1828800"/>
            <a:ext cx="14447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805333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7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 Supplier Audit Report 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76200"/>
            <a:ext cx="990600" cy="3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2256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Audit Date:-09.01.2021 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Supplier Name: - Durga Industory D-38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4" name="Text Box 110"/>
          <p:cNvSpPr txBox="1">
            <a:spLocks noChangeArrowheads="1"/>
          </p:cNvSpPr>
          <p:nvPr/>
        </p:nvSpPr>
        <p:spPr bwMode="auto">
          <a:xfrm>
            <a:off x="7940505" y="762000"/>
            <a:ext cx="752129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Resp</a:t>
            </a:r>
            <a:r>
              <a:rPr lang="en-US" sz="1100" b="1" dirty="0" smtClean="0"/>
              <a:t>./</a:t>
            </a:r>
          </a:p>
          <a:p>
            <a:pPr algn="ctr" defTabSz="958850">
              <a:defRPr/>
            </a:pPr>
            <a:r>
              <a:rPr lang="en-US" sz="1100" b="1" dirty="0" smtClean="0"/>
              <a:t>Tgt. Date 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7543800" y="5210172"/>
            <a:ext cx="14447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685800" y="1828800"/>
            <a:ext cx="10058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685800" y="350520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1676400"/>
            <a:ext cx="1628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Quality Policy /Company’s Objectives not display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PREPARED BY:-VIJAY KUSHWAHA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APPROVED  BY:-KUMAR SAURABH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690327" y="3269159"/>
            <a:ext cx="14478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Management Review on period basis the quality  / supply  related issues record is not available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6366" y="5029200"/>
            <a:ext cx="15357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Control Plan not available &amp;  Uncontrolled Drawing available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756138" y="5068669"/>
            <a:ext cx="84406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Documents &amp; Drawings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43800" y="3429000"/>
            <a:ext cx="1447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648200" y="6858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6" name="TextBox 55"/>
          <p:cNvSpPr txBox="1"/>
          <p:nvPr/>
        </p:nvSpPr>
        <p:spPr>
          <a:xfrm>
            <a:off x="33528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Before Photo</a:t>
            </a:r>
            <a:endParaRPr lang="en-US" sz="1100" b="1" dirty="0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76200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8" name="TextBox 57"/>
          <p:cNvSpPr txBox="1"/>
          <p:nvPr/>
        </p:nvSpPr>
        <p:spPr>
          <a:xfrm>
            <a:off x="63246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After Photo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352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6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46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68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46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3257550" y="7620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5" name="TextBox 54"/>
          <p:cNvSpPr txBox="1"/>
          <p:nvPr/>
        </p:nvSpPr>
        <p:spPr>
          <a:xfrm>
            <a:off x="3352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52800" y="530099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74381" y="0"/>
            <a:ext cx="2802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Auditor:- </a:t>
            </a:r>
            <a:r>
              <a:rPr lang="en-US" sz="1400" dirty="0" smtClean="0"/>
              <a:t>Vijay Kushwaha, Dushyant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800" y="228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Auditee: </a:t>
            </a:r>
            <a:r>
              <a:rPr lang="en-US" sz="1400" dirty="0" smtClean="0"/>
              <a:t>-Mr. Parveen Ji ,Gajendra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"/>
          <p:cNvSpPr>
            <a:spLocks noChangeArrowheads="1"/>
          </p:cNvSpPr>
          <p:nvPr/>
        </p:nvSpPr>
        <p:spPr bwMode="auto">
          <a:xfrm>
            <a:off x="203690" y="714376"/>
            <a:ext cx="8707315" cy="5483225"/>
          </a:xfrm>
          <a:prstGeom prst="rect">
            <a:avLst/>
          </a:prstGeom>
          <a:noFill/>
          <a:ln w="12700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105"/>
          <p:cNvSpPr>
            <a:spLocks noChangeShapeType="1"/>
          </p:cNvSpPr>
          <p:nvPr/>
        </p:nvSpPr>
        <p:spPr bwMode="auto">
          <a:xfrm>
            <a:off x="747319" y="714356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2" name="Line 106"/>
          <p:cNvSpPr>
            <a:spLocks noChangeShapeType="1"/>
          </p:cNvSpPr>
          <p:nvPr/>
        </p:nvSpPr>
        <p:spPr bwMode="auto">
          <a:xfrm>
            <a:off x="208085" y="1285875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19778" y="854076"/>
            <a:ext cx="534865" cy="2762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58850">
              <a:defRPr/>
            </a:pPr>
            <a:r>
              <a:rPr lang="en-US" sz="1200" b="1" dirty="0"/>
              <a:t>S.No </a:t>
            </a:r>
          </a:p>
        </p:txBody>
      </p:sp>
      <p:sp>
        <p:nvSpPr>
          <p:cNvPr id="2056" name="Line 114"/>
          <p:cNvSpPr>
            <a:spLocks noChangeShapeType="1"/>
          </p:cNvSpPr>
          <p:nvPr/>
        </p:nvSpPr>
        <p:spPr bwMode="auto">
          <a:xfrm>
            <a:off x="62484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8" name="Line 121"/>
          <p:cNvSpPr>
            <a:spLocks noChangeShapeType="1"/>
          </p:cNvSpPr>
          <p:nvPr/>
        </p:nvSpPr>
        <p:spPr bwMode="auto">
          <a:xfrm>
            <a:off x="208085" y="28194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2798" y="1871990"/>
            <a:ext cx="256802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4</a:t>
            </a:r>
          </a:p>
        </p:txBody>
      </p:sp>
      <p:sp>
        <p:nvSpPr>
          <p:cNvPr id="2060" name="Line 122"/>
          <p:cNvSpPr>
            <a:spLocks noChangeShapeType="1"/>
          </p:cNvSpPr>
          <p:nvPr/>
        </p:nvSpPr>
        <p:spPr bwMode="auto">
          <a:xfrm>
            <a:off x="228600" y="44958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1600200" y="762000"/>
            <a:ext cx="1510350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Issue </a:t>
            </a:r>
          </a:p>
          <a:p>
            <a:pPr algn="ctr" defTabSz="958850">
              <a:defRPr/>
            </a:pPr>
            <a:r>
              <a:rPr lang="en-US" sz="1100" b="1" dirty="0"/>
              <a:t>Observed / Suggestion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>
            <a:off x="1581150" y="714375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33597" y="838200"/>
            <a:ext cx="883575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Action plan </a:t>
            </a:r>
          </a:p>
        </p:txBody>
      </p: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879205" y="792163"/>
            <a:ext cx="537327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Audit </a:t>
            </a:r>
          </a:p>
          <a:p>
            <a:pPr algn="ctr" defTabSz="958850">
              <a:defRPr/>
            </a:pPr>
            <a:r>
              <a:rPr lang="en-US" sz="1100" b="1" dirty="0"/>
              <a:t>Head </a:t>
            </a:r>
          </a:p>
        </p:txBody>
      </p:sp>
      <p:sp>
        <p:nvSpPr>
          <p:cNvPr id="2073" name="TextBox 32"/>
          <p:cNvSpPr txBox="1">
            <a:spLocks noChangeArrowheads="1"/>
          </p:cNvSpPr>
          <p:nvPr/>
        </p:nvSpPr>
        <p:spPr bwMode="auto">
          <a:xfrm>
            <a:off x="351692" y="3548390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5</a:t>
            </a:r>
            <a:endParaRPr lang="en-IN" sz="1100" b="1" dirty="0"/>
          </a:p>
        </p:txBody>
      </p:sp>
      <p:sp>
        <p:nvSpPr>
          <p:cNvPr id="2080" name="TextBox 32"/>
          <p:cNvSpPr txBox="1">
            <a:spLocks noChangeArrowheads="1"/>
          </p:cNvSpPr>
          <p:nvPr/>
        </p:nvSpPr>
        <p:spPr bwMode="auto">
          <a:xfrm>
            <a:off x="351692" y="5257800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6</a:t>
            </a:r>
            <a:endParaRPr lang="en-IN" sz="1100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1723" y="533400"/>
            <a:ext cx="91234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545324" y="1828800"/>
            <a:ext cx="14447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805333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7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 Supplier Audit Report 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76200"/>
            <a:ext cx="990600" cy="3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2256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Audit Date:-09.01.2021 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Supplier Name: - Durga Industory D-38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4" name="Text Box 110"/>
          <p:cNvSpPr txBox="1">
            <a:spLocks noChangeArrowheads="1"/>
          </p:cNvSpPr>
          <p:nvPr/>
        </p:nvSpPr>
        <p:spPr bwMode="auto">
          <a:xfrm>
            <a:off x="7940505" y="762000"/>
            <a:ext cx="752129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Resp</a:t>
            </a:r>
            <a:r>
              <a:rPr lang="en-US" sz="1100" b="1" dirty="0" smtClean="0"/>
              <a:t>./</a:t>
            </a:r>
          </a:p>
          <a:p>
            <a:pPr algn="ctr" defTabSz="958850">
              <a:defRPr/>
            </a:pPr>
            <a:r>
              <a:rPr lang="en-US" sz="1100" b="1" dirty="0" smtClean="0"/>
              <a:t>Tgt. Date 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7543800" y="5210172"/>
            <a:ext cx="14447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609600" y="1828800"/>
            <a:ext cx="100584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Incoming Quality Control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685800" y="3352800"/>
            <a:ext cx="9906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Incoming Quality Control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8545" y="1905000"/>
            <a:ext cx="1628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MTC not available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PREPARED BY:-VIJAY KUSHWAHA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APPROVED  BY:-KUMAR SAURABH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676400" y="3455313"/>
            <a:ext cx="1447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CAPA Report not available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0877" y="5181600"/>
            <a:ext cx="15357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FIFO  not maintained of Raw /BOP 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756138" y="5181600"/>
            <a:ext cx="844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 &amp; Handling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43800" y="3429000"/>
            <a:ext cx="1447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648200" y="6858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6" name="TextBox 55"/>
          <p:cNvSpPr txBox="1"/>
          <p:nvPr/>
        </p:nvSpPr>
        <p:spPr>
          <a:xfrm>
            <a:off x="33528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Before Photo</a:t>
            </a:r>
            <a:endParaRPr lang="en-US" sz="1100" b="1" dirty="0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76200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8" name="TextBox 57"/>
          <p:cNvSpPr txBox="1"/>
          <p:nvPr/>
        </p:nvSpPr>
        <p:spPr>
          <a:xfrm>
            <a:off x="63246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After Photo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352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6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46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68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46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3257550" y="7620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5" name="TextBox 54"/>
          <p:cNvSpPr txBox="1"/>
          <p:nvPr/>
        </p:nvSpPr>
        <p:spPr>
          <a:xfrm>
            <a:off x="3352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74381" y="0"/>
            <a:ext cx="2802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Auditor:- </a:t>
            </a:r>
            <a:r>
              <a:rPr lang="en-US" sz="1400" dirty="0" smtClean="0"/>
              <a:t>Vijay Kushwaha, Dushyant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800" y="228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Auditee: </a:t>
            </a:r>
            <a:r>
              <a:rPr lang="en-US" sz="1400" dirty="0" smtClean="0"/>
              <a:t>-Mr. Parveen Ji ,Gajendra  </a:t>
            </a:r>
            <a:endParaRPr lang="en-US" sz="1400" dirty="0"/>
          </a:p>
        </p:txBody>
      </p:sp>
      <p:sp>
        <p:nvSpPr>
          <p:cNvPr id="5122" name="AutoShape 2" descr="blob:https://web.whatsapp.com/d5c0cfd9-f3c7-40c8-895b-bfa86184d8d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blob:https://web.whatsapp.com/d5c0cfd9-f3c7-40c8-895b-bfa86184d8d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blob:https://web.whatsapp.com/d5c0cfd9-f3c7-40c8-895b-bfa86184d8d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 l="4376" t="25400" r="11535" b="15423"/>
          <a:stretch>
            <a:fillRect/>
          </a:stretch>
        </p:blipFill>
        <p:spPr bwMode="auto">
          <a:xfrm>
            <a:off x="3276600" y="4512754"/>
            <a:ext cx="685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9" name="AutoShape 9" descr="blob:https://web.whatsapp.com/9cbe3c17-dd92-4042-a540-c562a560bbe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 cstate="print"/>
          <a:srcRect l="18114" t="12485" r="19378" b="16670"/>
          <a:stretch>
            <a:fillRect/>
          </a:stretch>
        </p:blipFill>
        <p:spPr bwMode="auto">
          <a:xfrm>
            <a:off x="3962400" y="4495800"/>
            <a:ext cx="685800" cy="75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2" name="AutoShape 12" descr="blob:https://web.whatsapp.com/2fff3680-dde7-4507-9586-a7dff1bc965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 cstate="print"/>
          <a:srcRect l="10001" t="9168" r="11864" b="20820"/>
          <a:stretch>
            <a:fillRect/>
          </a:stretch>
        </p:blipFill>
        <p:spPr bwMode="auto">
          <a:xfrm>
            <a:off x="3276600" y="5257800"/>
            <a:ext cx="136071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"/>
          <p:cNvSpPr>
            <a:spLocks noChangeArrowheads="1"/>
          </p:cNvSpPr>
          <p:nvPr/>
        </p:nvSpPr>
        <p:spPr bwMode="auto">
          <a:xfrm>
            <a:off x="203690" y="714376"/>
            <a:ext cx="8707315" cy="5483225"/>
          </a:xfrm>
          <a:prstGeom prst="rect">
            <a:avLst/>
          </a:prstGeom>
          <a:noFill/>
          <a:ln w="12700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105"/>
          <p:cNvSpPr>
            <a:spLocks noChangeShapeType="1"/>
          </p:cNvSpPr>
          <p:nvPr/>
        </p:nvSpPr>
        <p:spPr bwMode="auto">
          <a:xfrm>
            <a:off x="747319" y="714356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2" name="Line 106"/>
          <p:cNvSpPr>
            <a:spLocks noChangeShapeType="1"/>
          </p:cNvSpPr>
          <p:nvPr/>
        </p:nvSpPr>
        <p:spPr bwMode="auto">
          <a:xfrm>
            <a:off x="208085" y="1285875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19778" y="854076"/>
            <a:ext cx="534865" cy="2762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58850">
              <a:defRPr/>
            </a:pPr>
            <a:r>
              <a:rPr lang="en-US" sz="1200" b="1" dirty="0"/>
              <a:t>S.No </a:t>
            </a:r>
          </a:p>
        </p:txBody>
      </p:sp>
      <p:sp>
        <p:nvSpPr>
          <p:cNvPr id="2056" name="Line 114"/>
          <p:cNvSpPr>
            <a:spLocks noChangeShapeType="1"/>
          </p:cNvSpPr>
          <p:nvPr/>
        </p:nvSpPr>
        <p:spPr bwMode="auto">
          <a:xfrm>
            <a:off x="62484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8" name="Line 121"/>
          <p:cNvSpPr>
            <a:spLocks noChangeShapeType="1"/>
          </p:cNvSpPr>
          <p:nvPr/>
        </p:nvSpPr>
        <p:spPr bwMode="auto">
          <a:xfrm>
            <a:off x="208085" y="28194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2798" y="1871990"/>
            <a:ext cx="256802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 smtClean="0"/>
              <a:t>7</a:t>
            </a:r>
            <a:endParaRPr lang="en-US" sz="1100" b="1" dirty="0"/>
          </a:p>
        </p:txBody>
      </p:sp>
      <p:sp>
        <p:nvSpPr>
          <p:cNvPr id="2060" name="Line 122"/>
          <p:cNvSpPr>
            <a:spLocks noChangeShapeType="1"/>
          </p:cNvSpPr>
          <p:nvPr/>
        </p:nvSpPr>
        <p:spPr bwMode="auto">
          <a:xfrm>
            <a:off x="228600" y="44958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1600200" y="762000"/>
            <a:ext cx="1510350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Issue </a:t>
            </a:r>
          </a:p>
          <a:p>
            <a:pPr algn="ctr" defTabSz="958850">
              <a:defRPr/>
            </a:pPr>
            <a:r>
              <a:rPr lang="en-US" sz="1100" b="1" dirty="0"/>
              <a:t>Observed / Suggestion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>
            <a:off x="1581150" y="714375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33597" y="838200"/>
            <a:ext cx="883575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Action plan </a:t>
            </a:r>
          </a:p>
        </p:txBody>
      </p: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879205" y="792163"/>
            <a:ext cx="537327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Audit </a:t>
            </a:r>
          </a:p>
          <a:p>
            <a:pPr algn="ctr" defTabSz="958850">
              <a:defRPr/>
            </a:pPr>
            <a:r>
              <a:rPr lang="en-US" sz="1100" b="1" dirty="0"/>
              <a:t>Head </a:t>
            </a:r>
          </a:p>
        </p:txBody>
      </p:sp>
      <p:sp>
        <p:nvSpPr>
          <p:cNvPr id="2073" name="TextBox 32"/>
          <p:cNvSpPr txBox="1">
            <a:spLocks noChangeArrowheads="1"/>
          </p:cNvSpPr>
          <p:nvPr/>
        </p:nvSpPr>
        <p:spPr bwMode="auto">
          <a:xfrm>
            <a:off x="351692" y="3548390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8</a:t>
            </a:r>
            <a:endParaRPr lang="en-IN" sz="1100" b="1" dirty="0"/>
          </a:p>
        </p:txBody>
      </p:sp>
      <p:sp>
        <p:nvSpPr>
          <p:cNvPr id="2080" name="TextBox 32"/>
          <p:cNvSpPr txBox="1">
            <a:spLocks noChangeArrowheads="1"/>
          </p:cNvSpPr>
          <p:nvPr/>
        </p:nvSpPr>
        <p:spPr bwMode="auto">
          <a:xfrm>
            <a:off x="351692" y="5257800"/>
            <a:ext cx="2568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9</a:t>
            </a:r>
            <a:endParaRPr lang="en-IN" sz="1100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1723" y="533400"/>
            <a:ext cx="91234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545324" y="1828800"/>
            <a:ext cx="14447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805333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7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 Supplier Audit Report 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76200"/>
            <a:ext cx="990600" cy="3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2256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Audit Date:-09.01.2021 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Supplier Name: - Durga Industory D-38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4" name="Text Box 110"/>
          <p:cNvSpPr txBox="1">
            <a:spLocks noChangeArrowheads="1"/>
          </p:cNvSpPr>
          <p:nvPr/>
        </p:nvSpPr>
        <p:spPr bwMode="auto">
          <a:xfrm>
            <a:off x="7940505" y="762000"/>
            <a:ext cx="752129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Resp</a:t>
            </a:r>
            <a:r>
              <a:rPr lang="en-US" sz="1100" b="1" dirty="0" smtClean="0"/>
              <a:t>./</a:t>
            </a:r>
          </a:p>
          <a:p>
            <a:pPr algn="ctr" defTabSz="958850">
              <a:defRPr/>
            </a:pPr>
            <a:r>
              <a:rPr lang="en-US" sz="1100" b="1" dirty="0" smtClean="0"/>
              <a:t>Tgt. Date 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7543800" y="5210172"/>
            <a:ext cx="14447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762000" y="1828800"/>
            <a:ext cx="83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 &amp; Handling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762000" y="3455313"/>
            <a:ext cx="83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 &amp; Handling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1871990"/>
            <a:ext cx="1628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FG Area not  identified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PREPARED BY:-VIJAY KUSHWAHA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APPROVED  BY:-KUMAR SAURABH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690327" y="3438436"/>
            <a:ext cx="14478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Scrap &amp; Waste material not  identified &amp; Traceable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6366" y="5131713"/>
            <a:ext cx="15357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First Part inspection is not done &amp; display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756138" y="5181600"/>
            <a:ext cx="844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 Controls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43800" y="3429000"/>
            <a:ext cx="1447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648200" y="6858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6" name="TextBox 55"/>
          <p:cNvSpPr txBox="1"/>
          <p:nvPr/>
        </p:nvSpPr>
        <p:spPr>
          <a:xfrm>
            <a:off x="33528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Before Photo</a:t>
            </a:r>
            <a:endParaRPr lang="en-US" sz="1100" b="1" dirty="0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76200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8" name="TextBox 57"/>
          <p:cNvSpPr txBox="1"/>
          <p:nvPr/>
        </p:nvSpPr>
        <p:spPr>
          <a:xfrm>
            <a:off x="63246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After Photo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876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6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46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68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46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3257550" y="7620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5" name="TextBox 54"/>
          <p:cNvSpPr txBox="1"/>
          <p:nvPr/>
        </p:nvSpPr>
        <p:spPr>
          <a:xfrm>
            <a:off x="3352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52800" y="530099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74381" y="0"/>
            <a:ext cx="2802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Auditor:- </a:t>
            </a:r>
            <a:r>
              <a:rPr lang="en-US" sz="1400" dirty="0" smtClean="0"/>
              <a:t>Vijay Kushwaha, Dushyant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800" y="228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Auditee: </a:t>
            </a:r>
            <a:r>
              <a:rPr lang="en-US" sz="1400" dirty="0" smtClean="0"/>
              <a:t>-Mr. Parveen Ji ,Gajendra  </a:t>
            </a:r>
            <a:endParaRPr lang="en-US" sz="14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295400"/>
            <a:ext cx="137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"/>
          <p:cNvSpPr>
            <a:spLocks noChangeArrowheads="1"/>
          </p:cNvSpPr>
          <p:nvPr/>
        </p:nvSpPr>
        <p:spPr bwMode="auto">
          <a:xfrm>
            <a:off x="203690" y="714376"/>
            <a:ext cx="8707315" cy="5483225"/>
          </a:xfrm>
          <a:prstGeom prst="rect">
            <a:avLst/>
          </a:prstGeom>
          <a:noFill/>
          <a:ln w="12700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105"/>
          <p:cNvSpPr>
            <a:spLocks noChangeShapeType="1"/>
          </p:cNvSpPr>
          <p:nvPr/>
        </p:nvSpPr>
        <p:spPr bwMode="auto">
          <a:xfrm>
            <a:off x="747319" y="714356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2" name="Line 106"/>
          <p:cNvSpPr>
            <a:spLocks noChangeShapeType="1"/>
          </p:cNvSpPr>
          <p:nvPr/>
        </p:nvSpPr>
        <p:spPr bwMode="auto">
          <a:xfrm>
            <a:off x="208085" y="1285875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19778" y="854076"/>
            <a:ext cx="534865" cy="2762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58850">
              <a:defRPr/>
            </a:pPr>
            <a:r>
              <a:rPr lang="en-US" sz="1200" b="1" dirty="0"/>
              <a:t>S.No </a:t>
            </a:r>
          </a:p>
        </p:txBody>
      </p:sp>
      <p:sp>
        <p:nvSpPr>
          <p:cNvPr id="2056" name="Line 114"/>
          <p:cNvSpPr>
            <a:spLocks noChangeShapeType="1"/>
          </p:cNvSpPr>
          <p:nvPr/>
        </p:nvSpPr>
        <p:spPr bwMode="auto">
          <a:xfrm>
            <a:off x="62484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8" name="Line 121"/>
          <p:cNvSpPr>
            <a:spLocks noChangeShapeType="1"/>
          </p:cNvSpPr>
          <p:nvPr/>
        </p:nvSpPr>
        <p:spPr bwMode="auto">
          <a:xfrm>
            <a:off x="208085" y="28194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2798" y="1871990"/>
            <a:ext cx="328936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 smtClean="0"/>
              <a:t>10</a:t>
            </a:r>
            <a:endParaRPr lang="en-US" sz="1100" b="1" dirty="0"/>
          </a:p>
        </p:txBody>
      </p:sp>
      <p:sp>
        <p:nvSpPr>
          <p:cNvPr id="2060" name="Line 122"/>
          <p:cNvSpPr>
            <a:spLocks noChangeShapeType="1"/>
          </p:cNvSpPr>
          <p:nvPr/>
        </p:nvSpPr>
        <p:spPr bwMode="auto">
          <a:xfrm>
            <a:off x="228600" y="44958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1600200" y="762000"/>
            <a:ext cx="1510350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Issue </a:t>
            </a:r>
          </a:p>
          <a:p>
            <a:pPr algn="ctr" defTabSz="958850">
              <a:defRPr/>
            </a:pPr>
            <a:r>
              <a:rPr lang="en-US" sz="1100" b="1" dirty="0"/>
              <a:t>Observed / Suggestion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>
            <a:off x="1581150" y="714375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33597" y="838200"/>
            <a:ext cx="883575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Action plan </a:t>
            </a:r>
          </a:p>
        </p:txBody>
      </p: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879205" y="792163"/>
            <a:ext cx="537327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Audit </a:t>
            </a:r>
          </a:p>
          <a:p>
            <a:pPr algn="ctr" defTabSz="958850">
              <a:defRPr/>
            </a:pPr>
            <a:r>
              <a:rPr lang="en-US" sz="1100" b="1" dirty="0"/>
              <a:t>Head </a:t>
            </a:r>
          </a:p>
        </p:txBody>
      </p:sp>
      <p:sp>
        <p:nvSpPr>
          <p:cNvPr id="2073" name="TextBox 32"/>
          <p:cNvSpPr txBox="1">
            <a:spLocks noChangeArrowheads="1"/>
          </p:cNvSpPr>
          <p:nvPr/>
        </p:nvSpPr>
        <p:spPr bwMode="auto">
          <a:xfrm>
            <a:off x="351692" y="3548390"/>
            <a:ext cx="3289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11</a:t>
            </a:r>
            <a:endParaRPr lang="en-IN" sz="1100" b="1" dirty="0"/>
          </a:p>
        </p:txBody>
      </p:sp>
      <p:sp>
        <p:nvSpPr>
          <p:cNvPr id="2080" name="TextBox 32"/>
          <p:cNvSpPr txBox="1">
            <a:spLocks noChangeArrowheads="1"/>
          </p:cNvSpPr>
          <p:nvPr/>
        </p:nvSpPr>
        <p:spPr bwMode="auto">
          <a:xfrm>
            <a:off x="351692" y="5257800"/>
            <a:ext cx="3289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12</a:t>
            </a:r>
            <a:endParaRPr lang="en-IN" sz="1100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1723" y="533400"/>
            <a:ext cx="91234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545324" y="1828800"/>
            <a:ext cx="14447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805333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7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 Supplier Audit Report 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76200"/>
            <a:ext cx="990600" cy="3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2256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Audit Date:-09.01.2021 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Supplier Name: - Durga Industory D-38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4" name="Text Box 110"/>
          <p:cNvSpPr txBox="1">
            <a:spLocks noChangeArrowheads="1"/>
          </p:cNvSpPr>
          <p:nvPr/>
        </p:nvSpPr>
        <p:spPr bwMode="auto">
          <a:xfrm>
            <a:off x="7940505" y="762000"/>
            <a:ext cx="752129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Resp</a:t>
            </a:r>
            <a:r>
              <a:rPr lang="en-US" sz="1100" b="1" dirty="0" smtClean="0"/>
              <a:t>./</a:t>
            </a:r>
          </a:p>
          <a:p>
            <a:pPr algn="ctr" defTabSz="958850">
              <a:defRPr/>
            </a:pPr>
            <a:r>
              <a:rPr lang="en-US" sz="1100" b="1" dirty="0" smtClean="0"/>
              <a:t>Tgt. Date 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7543800" y="5210172"/>
            <a:ext cx="14447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762000" y="1828800"/>
            <a:ext cx="83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762000" y="3455313"/>
            <a:ext cx="83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8545" y="1676400"/>
            <a:ext cx="16280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Training plan available &amp; only Skill matrix available but not Implemented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PREPARED BY:-VIJAY KUSHWAHA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APPROVED  BY:-KUMAR SAURABH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38672" y="3352800"/>
            <a:ext cx="14478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OJT records for critical operations not available.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4711" y="5131713"/>
            <a:ext cx="15357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Limit sample not  available 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756138" y="5181600"/>
            <a:ext cx="844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PDI control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43800" y="3429000"/>
            <a:ext cx="1447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648200" y="6858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6" name="TextBox 55"/>
          <p:cNvSpPr txBox="1"/>
          <p:nvPr/>
        </p:nvSpPr>
        <p:spPr>
          <a:xfrm>
            <a:off x="33528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Before Photo</a:t>
            </a:r>
            <a:endParaRPr lang="en-US" sz="1100" b="1" dirty="0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76200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8" name="TextBox 57"/>
          <p:cNvSpPr txBox="1"/>
          <p:nvPr/>
        </p:nvSpPr>
        <p:spPr>
          <a:xfrm>
            <a:off x="63246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After Photo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352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6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46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68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46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3257550" y="7620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5" name="TextBox 54"/>
          <p:cNvSpPr txBox="1"/>
          <p:nvPr/>
        </p:nvSpPr>
        <p:spPr>
          <a:xfrm>
            <a:off x="3352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52800" y="530099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74381" y="0"/>
            <a:ext cx="2802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Auditor:- </a:t>
            </a:r>
            <a:r>
              <a:rPr lang="en-US" sz="1400" dirty="0" smtClean="0"/>
              <a:t>Vijay Kushwaha, Dushyant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800" y="228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Auditee: </a:t>
            </a:r>
            <a:r>
              <a:rPr lang="en-US" sz="1400" dirty="0" smtClean="0"/>
              <a:t>-Mr. Parveen Ji ,Gajendra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"/>
          <p:cNvSpPr>
            <a:spLocks noChangeArrowheads="1"/>
          </p:cNvSpPr>
          <p:nvPr/>
        </p:nvSpPr>
        <p:spPr bwMode="auto">
          <a:xfrm>
            <a:off x="203690" y="714376"/>
            <a:ext cx="8707315" cy="5483225"/>
          </a:xfrm>
          <a:prstGeom prst="rect">
            <a:avLst/>
          </a:prstGeom>
          <a:noFill/>
          <a:ln w="12700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105"/>
          <p:cNvSpPr>
            <a:spLocks noChangeShapeType="1"/>
          </p:cNvSpPr>
          <p:nvPr/>
        </p:nvSpPr>
        <p:spPr bwMode="auto">
          <a:xfrm>
            <a:off x="747319" y="714356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2" name="Line 106"/>
          <p:cNvSpPr>
            <a:spLocks noChangeShapeType="1"/>
          </p:cNvSpPr>
          <p:nvPr/>
        </p:nvSpPr>
        <p:spPr bwMode="auto">
          <a:xfrm>
            <a:off x="208085" y="1285875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19778" y="854076"/>
            <a:ext cx="534865" cy="2762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58850">
              <a:defRPr/>
            </a:pPr>
            <a:r>
              <a:rPr lang="en-US" sz="1200" b="1" dirty="0"/>
              <a:t>S.No </a:t>
            </a:r>
          </a:p>
        </p:txBody>
      </p:sp>
      <p:sp>
        <p:nvSpPr>
          <p:cNvPr id="2056" name="Line 114"/>
          <p:cNvSpPr>
            <a:spLocks noChangeShapeType="1"/>
          </p:cNvSpPr>
          <p:nvPr/>
        </p:nvSpPr>
        <p:spPr bwMode="auto">
          <a:xfrm>
            <a:off x="62484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8" name="Line 121"/>
          <p:cNvSpPr>
            <a:spLocks noChangeShapeType="1"/>
          </p:cNvSpPr>
          <p:nvPr/>
        </p:nvSpPr>
        <p:spPr bwMode="auto">
          <a:xfrm>
            <a:off x="208085" y="28194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2798" y="1871990"/>
            <a:ext cx="328936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 smtClean="0"/>
              <a:t>13</a:t>
            </a:r>
            <a:endParaRPr lang="en-US" sz="1100" b="1" dirty="0"/>
          </a:p>
        </p:txBody>
      </p:sp>
      <p:sp>
        <p:nvSpPr>
          <p:cNvPr id="2060" name="Line 122"/>
          <p:cNvSpPr>
            <a:spLocks noChangeShapeType="1"/>
          </p:cNvSpPr>
          <p:nvPr/>
        </p:nvSpPr>
        <p:spPr bwMode="auto">
          <a:xfrm>
            <a:off x="228600" y="44958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1600200" y="762000"/>
            <a:ext cx="1510350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Issue </a:t>
            </a:r>
          </a:p>
          <a:p>
            <a:pPr algn="ctr" defTabSz="958850">
              <a:defRPr/>
            </a:pPr>
            <a:r>
              <a:rPr lang="en-US" sz="1100" b="1" dirty="0"/>
              <a:t>Observed / Suggestion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>
            <a:off x="1581150" y="714375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33597" y="838200"/>
            <a:ext cx="883575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Action plan </a:t>
            </a:r>
          </a:p>
        </p:txBody>
      </p: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879205" y="792163"/>
            <a:ext cx="537327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Audit </a:t>
            </a:r>
          </a:p>
          <a:p>
            <a:pPr algn="ctr" defTabSz="958850">
              <a:defRPr/>
            </a:pPr>
            <a:r>
              <a:rPr lang="en-US" sz="1100" b="1" dirty="0"/>
              <a:t>Head </a:t>
            </a:r>
          </a:p>
        </p:txBody>
      </p:sp>
      <p:sp>
        <p:nvSpPr>
          <p:cNvPr id="2073" name="TextBox 32"/>
          <p:cNvSpPr txBox="1">
            <a:spLocks noChangeArrowheads="1"/>
          </p:cNvSpPr>
          <p:nvPr/>
        </p:nvSpPr>
        <p:spPr bwMode="auto">
          <a:xfrm>
            <a:off x="351692" y="3548390"/>
            <a:ext cx="3289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14</a:t>
            </a:r>
            <a:endParaRPr lang="en-IN" sz="1100" b="1" dirty="0"/>
          </a:p>
        </p:txBody>
      </p:sp>
      <p:sp>
        <p:nvSpPr>
          <p:cNvPr id="2080" name="TextBox 32"/>
          <p:cNvSpPr txBox="1">
            <a:spLocks noChangeArrowheads="1"/>
          </p:cNvSpPr>
          <p:nvPr/>
        </p:nvSpPr>
        <p:spPr bwMode="auto">
          <a:xfrm>
            <a:off x="351692" y="5257800"/>
            <a:ext cx="3289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15</a:t>
            </a:r>
            <a:endParaRPr lang="en-IN" sz="1100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1723" y="533400"/>
            <a:ext cx="91234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545324" y="1828800"/>
            <a:ext cx="14447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805333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7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 Supplier Audit Report 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76200"/>
            <a:ext cx="990600" cy="3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2256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Audit Date:-09.01.2021 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Supplier Name: - Durga Industory D-38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4" name="Text Box 110"/>
          <p:cNvSpPr txBox="1">
            <a:spLocks noChangeArrowheads="1"/>
          </p:cNvSpPr>
          <p:nvPr/>
        </p:nvSpPr>
        <p:spPr bwMode="auto">
          <a:xfrm>
            <a:off x="7940505" y="762000"/>
            <a:ext cx="752129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Resp</a:t>
            </a:r>
            <a:r>
              <a:rPr lang="en-US" sz="1100" b="1" dirty="0" smtClean="0"/>
              <a:t>./</a:t>
            </a:r>
          </a:p>
          <a:p>
            <a:pPr algn="ctr" defTabSz="958850">
              <a:defRPr/>
            </a:pPr>
            <a:r>
              <a:rPr lang="en-US" sz="1100" b="1" dirty="0" smtClean="0"/>
              <a:t>Tgt. Date 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7543800" y="5210172"/>
            <a:ext cx="14447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762000" y="1828800"/>
            <a:ext cx="83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PDI Control</a:t>
            </a: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762000" y="3455313"/>
            <a:ext cx="83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PDI Control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1685836"/>
            <a:ext cx="16280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Sop &amp; </a:t>
            </a:r>
            <a:r>
              <a:rPr lang="en-US" sz="1100" dirty="0" smtClean="0">
                <a:solidFill>
                  <a:srgbClr val="FF0000"/>
                </a:solidFill>
              </a:rPr>
              <a:t>important check point not display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PREPARED BY:-VIJAY KUSHWAHA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APPROVED  BY:-KUMAR SAURABH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690327" y="3276600"/>
            <a:ext cx="1447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PDI report not maintained &amp; not submitted to Onkar D-316 with every lot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6366" y="5131713"/>
            <a:ext cx="15357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Internal &amp; External CAPA not available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756138" y="5181600"/>
            <a:ext cx="844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43800" y="3429000"/>
            <a:ext cx="1447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648200" y="6858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6" name="TextBox 55"/>
          <p:cNvSpPr txBox="1"/>
          <p:nvPr/>
        </p:nvSpPr>
        <p:spPr>
          <a:xfrm>
            <a:off x="33528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Before Photo</a:t>
            </a:r>
            <a:endParaRPr lang="en-US" sz="1100" b="1" dirty="0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76200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8" name="TextBox 57"/>
          <p:cNvSpPr txBox="1"/>
          <p:nvPr/>
        </p:nvSpPr>
        <p:spPr>
          <a:xfrm>
            <a:off x="63246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After Photo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876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6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46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68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46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3257550" y="7620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5" name="TextBox 54"/>
          <p:cNvSpPr txBox="1"/>
          <p:nvPr/>
        </p:nvSpPr>
        <p:spPr>
          <a:xfrm>
            <a:off x="3352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</a:t>
            </a:r>
            <a:r>
              <a:rPr lang="en-US" sz="1100" dirty="0" smtClean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Found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52800" y="530099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74381" y="0"/>
            <a:ext cx="2802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Auditor:- </a:t>
            </a:r>
            <a:r>
              <a:rPr lang="en-US" sz="1400" dirty="0" smtClean="0"/>
              <a:t>Vijay Kushwaha, Dushyant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800" y="228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Auditee: </a:t>
            </a:r>
            <a:r>
              <a:rPr lang="en-US" sz="1400" dirty="0" smtClean="0"/>
              <a:t>-Mr. Parveen Ji ,Gajendra  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352800" y="179579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</a:t>
            </a:r>
            <a:r>
              <a:rPr lang="en-US" sz="1100" dirty="0" smtClean="0">
                <a:solidFill>
                  <a:srgbClr val="FF0000"/>
                </a:solidFill>
              </a:rPr>
              <a:t>Data </a:t>
            </a:r>
            <a:r>
              <a:rPr lang="en-US" sz="1100" dirty="0" smtClean="0">
                <a:solidFill>
                  <a:srgbClr val="FF0000"/>
                </a:solidFill>
              </a:rPr>
              <a:t>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"/>
          <p:cNvSpPr>
            <a:spLocks noChangeArrowheads="1"/>
          </p:cNvSpPr>
          <p:nvPr/>
        </p:nvSpPr>
        <p:spPr bwMode="auto">
          <a:xfrm>
            <a:off x="203690" y="714376"/>
            <a:ext cx="8707315" cy="5483225"/>
          </a:xfrm>
          <a:prstGeom prst="rect">
            <a:avLst/>
          </a:prstGeom>
          <a:noFill/>
          <a:ln w="12700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105"/>
          <p:cNvSpPr>
            <a:spLocks noChangeShapeType="1"/>
          </p:cNvSpPr>
          <p:nvPr/>
        </p:nvSpPr>
        <p:spPr bwMode="auto">
          <a:xfrm>
            <a:off x="747319" y="714356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2" name="Line 106"/>
          <p:cNvSpPr>
            <a:spLocks noChangeShapeType="1"/>
          </p:cNvSpPr>
          <p:nvPr/>
        </p:nvSpPr>
        <p:spPr bwMode="auto">
          <a:xfrm>
            <a:off x="208085" y="1285875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19778" y="854076"/>
            <a:ext cx="534865" cy="2762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58850">
              <a:defRPr/>
            </a:pPr>
            <a:r>
              <a:rPr lang="en-US" sz="1200" b="1" dirty="0"/>
              <a:t>S.No </a:t>
            </a:r>
          </a:p>
        </p:txBody>
      </p:sp>
      <p:sp>
        <p:nvSpPr>
          <p:cNvPr id="2056" name="Line 114"/>
          <p:cNvSpPr>
            <a:spLocks noChangeShapeType="1"/>
          </p:cNvSpPr>
          <p:nvPr/>
        </p:nvSpPr>
        <p:spPr bwMode="auto">
          <a:xfrm>
            <a:off x="62484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8" name="Line 121"/>
          <p:cNvSpPr>
            <a:spLocks noChangeShapeType="1"/>
          </p:cNvSpPr>
          <p:nvPr/>
        </p:nvSpPr>
        <p:spPr bwMode="auto">
          <a:xfrm>
            <a:off x="208085" y="28194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2798" y="1871990"/>
            <a:ext cx="328936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 smtClean="0"/>
              <a:t>16</a:t>
            </a:r>
            <a:endParaRPr lang="en-US" sz="1100" b="1" dirty="0"/>
          </a:p>
        </p:txBody>
      </p:sp>
      <p:sp>
        <p:nvSpPr>
          <p:cNvPr id="2060" name="Line 122"/>
          <p:cNvSpPr>
            <a:spLocks noChangeShapeType="1"/>
          </p:cNvSpPr>
          <p:nvPr/>
        </p:nvSpPr>
        <p:spPr bwMode="auto">
          <a:xfrm>
            <a:off x="228600" y="44958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1600200" y="762000"/>
            <a:ext cx="1510350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Issue </a:t>
            </a:r>
          </a:p>
          <a:p>
            <a:pPr algn="ctr" defTabSz="958850">
              <a:defRPr/>
            </a:pPr>
            <a:r>
              <a:rPr lang="en-US" sz="1100" b="1" dirty="0"/>
              <a:t>Observed / Suggestion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>
            <a:off x="1581150" y="714375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33597" y="838200"/>
            <a:ext cx="883575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Action plan </a:t>
            </a:r>
          </a:p>
        </p:txBody>
      </p: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879205" y="792163"/>
            <a:ext cx="537327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Audit </a:t>
            </a:r>
          </a:p>
          <a:p>
            <a:pPr algn="ctr" defTabSz="958850">
              <a:defRPr/>
            </a:pPr>
            <a:r>
              <a:rPr lang="en-US" sz="1100" b="1" dirty="0"/>
              <a:t>Head </a:t>
            </a:r>
          </a:p>
        </p:txBody>
      </p:sp>
      <p:sp>
        <p:nvSpPr>
          <p:cNvPr id="2073" name="TextBox 32"/>
          <p:cNvSpPr txBox="1">
            <a:spLocks noChangeArrowheads="1"/>
          </p:cNvSpPr>
          <p:nvPr/>
        </p:nvSpPr>
        <p:spPr bwMode="auto">
          <a:xfrm>
            <a:off x="351692" y="3548390"/>
            <a:ext cx="3289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17</a:t>
            </a:r>
            <a:endParaRPr lang="en-IN" sz="1100" b="1" dirty="0"/>
          </a:p>
        </p:txBody>
      </p:sp>
      <p:sp>
        <p:nvSpPr>
          <p:cNvPr id="2080" name="TextBox 32"/>
          <p:cNvSpPr txBox="1">
            <a:spLocks noChangeArrowheads="1"/>
          </p:cNvSpPr>
          <p:nvPr/>
        </p:nvSpPr>
        <p:spPr bwMode="auto">
          <a:xfrm>
            <a:off x="351692" y="5257800"/>
            <a:ext cx="3289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/>
              <a:t>18</a:t>
            </a:r>
            <a:endParaRPr lang="en-IN" sz="1100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1723" y="533400"/>
            <a:ext cx="91234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545324" y="1828800"/>
            <a:ext cx="14447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805333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7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 Supplier Audit Report 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76200"/>
            <a:ext cx="990600" cy="3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2256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Audit Date:-09.01.2021 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Supplier Name: - Durga Industory D-38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4" name="Text Box 110"/>
          <p:cNvSpPr txBox="1">
            <a:spLocks noChangeArrowheads="1"/>
          </p:cNvSpPr>
          <p:nvPr/>
        </p:nvSpPr>
        <p:spPr bwMode="auto">
          <a:xfrm>
            <a:off x="7940505" y="762000"/>
            <a:ext cx="752129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Resp</a:t>
            </a:r>
            <a:r>
              <a:rPr lang="en-US" sz="1100" b="1" dirty="0" smtClean="0"/>
              <a:t>./</a:t>
            </a:r>
          </a:p>
          <a:p>
            <a:pPr algn="ctr" defTabSz="958850">
              <a:defRPr/>
            </a:pPr>
            <a:r>
              <a:rPr lang="en-US" sz="1100" b="1" dirty="0" smtClean="0"/>
              <a:t>Tgt. Date </a:t>
            </a:r>
            <a:endParaRPr lang="en-US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7543800" y="5210172"/>
            <a:ext cx="144475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762000" y="1828800"/>
            <a:ext cx="83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CAPA</a:t>
            </a: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685800" y="3429000"/>
            <a:ext cx="914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 Conforming Report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1676400"/>
            <a:ext cx="1628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Customer Rejection not monitored on monthly basis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PREPARED BY:-VIJAY KUSHWAHA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APPROVED  BY:-KUMAR SAURABH</a:t>
            </a:r>
            <a:endParaRPr 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690327" y="3438436"/>
            <a:ext cx="14478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Hold &amp; Rework Material not Identified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6366" y="5029200"/>
            <a:ext cx="15357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Work Instruction &amp; Process Verification sheet are not display near the machine 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685800" y="5105400"/>
            <a:ext cx="914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 Conforming Report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43800" y="3429000"/>
            <a:ext cx="144780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648200" y="6858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6" name="TextBox 55"/>
          <p:cNvSpPr txBox="1"/>
          <p:nvPr/>
        </p:nvSpPr>
        <p:spPr>
          <a:xfrm>
            <a:off x="33528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Before Photo</a:t>
            </a:r>
            <a:endParaRPr lang="en-US" sz="1100" b="1" dirty="0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76200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8" name="TextBox 57"/>
          <p:cNvSpPr txBox="1"/>
          <p:nvPr/>
        </p:nvSpPr>
        <p:spPr>
          <a:xfrm>
            <a:off x="63246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After Photo</a:t>
            </a:r>
            <a:endParaRPr 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352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No Data Found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68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4600" y="35052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768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4600" y="5285601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3257550" y="7620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70" name="Rectangle 69"/>
          <p:cNvSpPr/>
          <p:nvPr/>
        </p:nvSpPr>
        <p:spPr>
          <a:xfrm>
            <a:off x="5274381" y="0"/>
            <a:ext cx="2802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Auditor:- </a:t>
            </a:r>
            <a:r>
              <a:rPr lang="en-US" sz="1400" dirty="0" smtClean="0"/>
              <a:t>Vijay Kushwaha, Dushyant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800" y="228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Auditee: </a:t>
            </a:r>
            <a:r>
              <a:rPr lang="en-US" sz="1400" dirty="0" smtClean="0"/>
              <a:t>-Mr. Parveen Ji ,Gajendra  </a:t>
            </a:r>
            <a:endParaRPr lang="en-US" sz="1400" dirty="0"/>
          </a:p>
        </p:txBody>
      </p:sp>
      <p:sp>
        <p:nvSpPr>
          <p:cNvPr id="1026" name="AutoShape 2" descr="blob:https://web.whatsapp.com/28d1d9c9-e98c-426c-a3ba-1630f1770b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28d1d9c9-e98c-426c-a3ba-1630f1770b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b:https://web.whatsapp.com/28d1d9c9-e98c-426c-a3ba-1630f1770b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1951" y="2819400"/>
            <a:ext cx="134624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657600"/>
            <a:ext cx="1371600" cy="8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 cstate="print"/>
          <a:srcRect r="35800"/>
          <a:stretch>
            <a:fillRect/>
          </a:stretch>
        </p:blipFill>
        <p:spPr bwMode="auto">
          <a:xfrm>
            <a:off x="3276600" y="5334000"/>
            <a:ext cx="137159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572000"/>
            <a:ext cx="1371600" cy="8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"/>
          <p:cNvSpPr>
            <a:spLocks noChangeArrowheads="1"/>
          </p:cNvSpPr>
          <p:nvPr/>
        </p:nvSpPr>
        <p:spPr bwMode="auto">
          <a:xfrm>
            <a:off x="203690" y="714376"/>
            <a:ext cx="8707315" cy="5483225"/>
          </a:xfrm>
          <a:prstGeom prst="rect">
            <a:avLst/>
          </a:prstGeom>
          <a:noFill/>
          <a:ln w="12700" algn="ctr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Line 105"/>
          <p:cNvSpPr>
            <a:spLocks noChangeShapeType="1"/>
          </p:cNvSpPr>
          <p:nvPr/>
        </p:nvSpPr>
        <p:spPr bwMode="auto">
          <a:xfrm>
            <a:off x="747319" y="714356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2" name="Line 106"/>
          <p:cNvSpPr>
            <a:spLocks noChangeShapeType="1"/>
          </p:cNvSpPr>
          <p:nvPr/>
        </p:nvSpPr>
        <p:spPr bwMode="auto">
          <a:xfrm>
            <a:off x="208085" y="1285875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219778" y="854076"/>
            <a:ext cx="534865" cy="276225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58850">
              <a:defRPr/>
            </a:pPr>
            <a:r>
              <a:rPr lang="en-US" sz="1200" b="1" dirty="0"/>
              <a:t>S.No </a:t>
            </a:r>
          </a:p>
        </p:txBody>
      </p:sp>
      <p:sp>
        <p:nvSpPr>
          <p:cNvPr id="2056" name="Line 114"/>
          <p:cNvSpPr>
            <a:spLocks noChangeShapeType="1"/>
          </p:cNvSpPr>
          <p:nvPr/>
        </p:nvSpPr>
        <p:spPr bwMode="auto">
          <a:xfrm>
            <a:off x="62484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2058" name="Line 121"/>
          <p:cNvSpPr>
            <a:spLocks noChangeShapeType="1"/>
          </p:cNvSpPr>
          <p:nvPr/>
        </p:nvSpPr>
        <p:spPr bwMode="auto">
          <a:xfrm>
            <a:off x="208085" y="28194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2798" y="1871990"/>
            <a:ext cx="328936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 smtClean="0"/>
              <a:t>19</a:t>
            </a:r>
            <a:endParaRPr lang="en-US" sz="1100" b="1" dirty="0"/>
          </a:p>
        </p:txBody>
      </p:sp>
      <p:sp>
        <p:nvSpPr>
          <p:cNvPr id="2060" name="Line 122"/>
          <p:cNvSpPr>
            <a:spLocks noChangeShapeType="1"/>
          </p:cNvSpPr>
          <p:nvPr/>
        </p:nvSpPr>
        <p:spPr bwMode="auto">
          <a:xfrm>
            <a:off x="228600" y="4495800"/>
            <a:ext cx="8707315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08"/>
          <p:cNvSpPr txBox="1">
            <a:spLocks noChangeArrowheads="1"/>
          </p:cNvSpPr>
          <p:nvPr/>
        </p:nvSpPr>
        <p:spPr bwMode="auto">
          <a:xfrm>
            <a:off x="1600200" y="762000"/>
            <a:ext cx="1510350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Issue </a:t>
            </a:r>
          </a:p>
          <a:p>
            <a:pPr algn="ctr" defTabSz="958850">
              <a:defRPr/>
            </a:pPr>
            <a:r>
              <a:rPr lang="en-US" sz="1100" b="1" dirty="0"/>
              <a:t>Observed / Suggestion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>
            <a:off x="1581150" y="714375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33597" y="838200"/>
            <a:ext cx="883575" cy="261610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Action plan </a:t>
            </a:r>
          </a:p>
        </p:txBody>
      </p: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879205" y="792163"/>
            <a:ext cx="537327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Audit </a:t>
            </a:r>
          </a:p>
          <a:p>
            <a:pPr algn="ctr" defTabSz="958850">
              <a:defRPr/>
            </a:pPr>
            <a:r>
              <a:rPr lang="en-US" sz="1100" b="1" dirty="0"/>
              <a:t>Head 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11723" y="533400"/>
            <a:ext cx="91234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545324" y="1828800"/>
            <a:ext cx="14447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Durga Industory D-38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12.01.2021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0"/>
            <a:ext cx="8053330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52800" y="76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Arial" pitchFamily="34" charset="0"/>
              </a:rPr>
              <a:t> Supplier Audit Report </a:t>
            </a:r>
            <a:endParaRPr lang="en-US" sz="1400" b="1" dirty="0">
              <a:cs typeface="Arial" pitchFamily="34" charset="0"/>
            </a:endParaRPr>
          </a:p>
        </p:txBody>
      </p:sp>
      <p:pic>
        <p:nvPicPr>
          <p:cNvPr id="51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76200"/>
            <a:ext cx="990600" cy="3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0" y="2256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Audit Date:-09.01.2021 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Arial" pitchFamily="34" charset="0"/>
              </a:rPr>
              <a:t>Supplier Name: - Durga Industory D-38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54" name="Text Box 110"/>
          <p:cNvSpPr txBox="1">
            <a:spLocks noChangeArrowheads="1"/>
          </p:cNvSpPr>
          <p:nvPr/>
        </p:nvSpPr>
        <p:spPr bwMode="auto">
          <a:xfrm>
            <a:off x="7940505" y="762000"/>
            <a:ext cx="752129" cy="430887"/>
          </a:xfrm>
          <a:prstGeom prst="rect">
            <a:avLst/>
          </a:prstGeom>
          <a:noFill/>
          <a:ln w="9525" cap="rnd" algn="ctr">
            <a:noFill/>
            <a:prstDash val="sysDot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defTabSz="958850">
              <a:defRPr/>
            </a:pPr>
            <a:r>
              <a:rPr lang="en-US" sz="1100" b="1" dirty="0"/>
              <a:t>Resp</a:t>
            </a:r>
            <a:r>
              <a:rPr lang="en-US" sz="1100" b="1" dirty="0" smtClean="0"/>
              <a:t>./</a:t>
            </a:r>
          </a:p>
          <a:p>
            <a:pPr algn="ctr" defTabSz="958850">
              <a:defRPr/>
            </a:pPr>
            <a:r>
              <a:rPr lang="en-US" sz="1100" b="1" dirty="0" smtClean="0"/>
              <a:t>Tgt. Date </a:t>
            </a:r>
            <a:endParaRPr lang="en-US" sz="1100" b="1" dirty="0"/>
          </a:p>
        </p:txBody>
      </p:sp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762000" y="1828800"/>
            <a:ext cx="83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 Control</a:t>
            </a:r>
            <a:endParaRPr lang="en-US" sz="11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8545" y="1762036"/>
            <a:ext cx="1628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Machine  No. &amp; Name not identification &amp; Area are not defined.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PREPARED BY:-VIJAY KUSHWAHA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6504801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APPROVED  BY:-KUMAR SAURABH</a:t>
            </a:r>
            <a:endParaRPr lang="en-US" sz="1100" b="1" dirty="0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648200" y="6858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6" name="TextBox 55"/>
          <p:cNvSpPr txBox="1"/>
          <p:nvPr/>
        </p:nvSpPr>
        <p:spPr>
          <a:xfrm>
            <a:off x="33528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Before Photo</a:t>
            </a:r>
            <a:endParaRPr lang="en-US" sz="1100" b="1" dirty="0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>
            <a:off x="7620000" y="762000"/>
            <a:ext cx="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58" name="TextBox 57"/>
          <p:cNvSpPr txBox="1"/>
          <p:nvPr/>
        </p:nvSpPr>
        <p:spPr>
          <a:xfrm>
            <a:off x="6324600" y="866001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After Photo</a:t>
            </a:r>
            <a:endParaRPr 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8768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1905000"/>
            <a:ext cx="121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3257550" y="762000"/>
            <a:ext cx="19050" cy="54864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IN" sz="1100"/>
          </a:p>
        </p:txBody>
      </p:sp>
      <p:sp>
        <p:nvSpPr>
          <p:cNvPr id="70" name="Rectangle 69"/>
          <p:cNvSpPr/>
          <p:nvPr/>
        </p:nvSpPr>
        <p:spPr>
          <a:xfrm>
            <a:off x="5274381" y="0"/>
            <a:ext cx="2802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Auditor:- </a:t>
            </a:r>
            <a:r>
              <a:rPr lang="en-US" sz="1400" dirty="0" smtClean="0"/>
              <a:t>Vijay Kushwaha, Dushyant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257800" y="228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Auditee: </a:t>
            </a:r>
            <a:r>
              <a:rPr lang="en-US" sz="1400" dirty="0" smtClean="0"/>
              <a:t>-Mr. Parveen Ji ,Gajendra  </a:t>
            </a:r>
            <a:endParaRPr lang="en-US" sz="1400" dirty="0"/>
          </a:p>
        </p:txBody>
      </p:sp>
      <p:sp>
        <p:nvSpPr>
          <p:cNvPr id="1026" name="AutoShape 2" descr="blob:https://web.whatsapp.com/28d1d9c9-e98c-426c-a3ba-1630f1770b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28d1d9c9-e98c-426c-a3ba-1630f1770b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b:https://web.whatsapp.com/28d1d9c9-e98c-426c-a3ba-1630f1770b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/>
          <a:srcRect t="15687"/>
          <a:stretch>
            <a:fillRect/>
          </a:stretch>
        </p:blipFill>
        <p:spPr bwMode="auto">
          <a:xfrm>
            <a:off x="3276600" y="1295400"/>
            <a:ext cx="68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5382" y="1295401"/>
            <a:ext cx="711231" cy="82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133601"/>
            <a:ext cx="60960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2133600"/>
            <a:ext cx="7620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773</Words>
  <Application>Microsoft Office PowerPoint</Application>
  <PresentationFormat>On-screen Show (4:3)</PresentationFormat>
  <Paragraphs>266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NAPL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Dispatch</dc:creator>
  <cp:lastModifiedBy>Administrator</cp:lastModifiedBy>
  <cp:revision>111</cp:revision>
  <dcterms:created xsi:type="dcterms:W3CDTF">2016-10-20T20:42:20Z</dcterms:created>
  <dcterms:modified xsi:type="dcterms:W3CDTF">2021-01-11T05:08:15Z</dcterms:modified>
</cp:coreProperties>
</file>