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166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DAD70-98C6-4FF0-97FA-D6981540130C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0753-CEFF-4E0B-BCFB-A1CF8D0F6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6B5E7-5E9B-4B82-935B-79317059675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9450-187E-4FA8-BA56-3B389FC07CD0}" type="datetimeFigureOut">
              <a:rPr lang="en-US" smtClean="0"/>
              <a:pPr/>
              <a:t>02-Apr-21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ABB0-FE0F-4E00-92D5-3B24BD416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219200"/>
            <a:ext cx="5715000" cy="403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13"/>
          <p:cNvSpPr txBox="1">
            <a:spLocks noChangeArrowheads="1"/>
          </p:cNvSpPr>
          <p:nvPr/>
        </p:nvSpPr>
        <p:spPr bwMode="auto">
          <a:xfrm>
            <a:off x="0" y="0"/>
            <a:ext cx="6096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Issue:-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 cord (1.2m)Amica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Cutout Thimble Burr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ctr"/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Line 21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>
            <a:off x="0" y="6214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18646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Date:-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02.04.2021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5405" y="3525980"/>
            <a:ext cx="579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066801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Part Name:-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Power cord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Amica(1.2m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Suppliers:-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Kreative Technology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.04.2021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Lot Size/Qty.:-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Nos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Check Qty.:-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NOS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Rej. Qty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.:-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Nos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-6930" y="99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685800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Lot Details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652046"/>
            <a:ext cx="2630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Defect Description Pictures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292614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Required as per Appearance:-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Part OK as per Dimensions &amp; Functionally , Part should  be free from wire cutting, Dent  misprint , thimble problem&amp; Damaging etc.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6482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Observation:-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Heavy Burr On Cutout Thimble.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6247606" y="3552896"/>
            <a:ext cx="579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24200" y="1143000"/>
            <a:ext cx="5867400" cy="419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03696" y="76200"/>
            <a:ext cx="1264104" cy="39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0" y="6504801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PREPARED BY:- VIJAY KUSHWAHA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0" y="6504801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APPROVED  BY:-KUMAR SAURABH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2400" y="5638800"/>
            <a:ext cx="3962400" cy="457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Heavy Burr on Cutout Thimble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Arrow Connector 41"/>
          <p:cNvCxnSpPr>
            <a:endCxn id="36" idx="0"/>
          </p:cNvCxnSpPr>
          <p:nvPr/>
        </p:nvCxnSpPr>
        <p:spPr>
          <a:xfrm rot="5400000">
            <a:off x="5219700" y="4762500"/>
            <a:ext cx="1600200" cy="1524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104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13</cp:revision>
  <dcterms:created xsi:type="dcterms:W3CDTF">2020-11-08T09:48:14Z</dcterms:created>
  <dcterms:modified xsi:type="dcterms:W3CDTF">2021-04-02T04:18:22Z</dcterms:modified>
</cp:coreProperties>
</file>