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FE29-5D6E-42B5-B741-405B9CFBD61A}" type="datetimeFigureOut">
              <a:rPr lang="en-US" smtClean="0"/>
              <a:pPr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BB22-6B78-4CF5-819C-7E0C74AC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</a:rPr>
                        <a:t>Pressure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</a:rPr>
                        <a:t> plate 6 Holes  Without Tapping &amp; Tapping Tilted</a:t>
                      </a: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Without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Tapping &amp; Tapping Tilted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 E-14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Pressure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Plate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NON CONFORMITY REPORT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/>
                        <a:t>660 NOS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 Amica</a:t>
                      </a:r>
                      <a:r>
                        <a:rPr lang="en-US" sz="1200" u="none" strike="noStrike" baseline="0" dirty="0" smtClean="0"/>
                        <a:t> &amp; Qube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Onkar D-316 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23.7.2020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25.7.2020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100% Segregation  </a:t>
                      </a:r>
                      <a:r>
                        <a:rPr lang="en-US" sz="1200" u="none" strike="noStrike" baseline="0" dirty="0" smtClean="0"/>
                        <a:t>at customer end.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Online</a:t>
                      </a:r>
                      <a:r>
                        <a:rPr lang="en-US" sz="1200" u="none" strike="noStrike" baseline="0" dirty="0" smtClean="0"/>
                        <a:t> tapping system started and Using fixture for tapping the pressure plate</a:t>
                      </a:r>
                      <a:r>
                        <a:rPr lang="en-US" sz="1200" u="none" strike="noStrike" dirty="0" smtClean="0"/>
                        <a:t>.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Tapping</a:t>
                      </a:r>
                      <a:r>
                        <a:rPr lang="en-US" sz="1200" b="1" u="none" strike="noStrike" baseline="0" dirty="0" smtClean="0"/>
                        <a:t> missed and tilted</a:t>
                      </a:r>
                      <a:r>
                        <a:rPr lang="en-US" sz="1200" b="1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Process</a:t>
                      </a:r>
                      <a:r>
                        <a:rPr lang="en-US" sz="1200" u="none" strike="noStrike" baseline="0" dirty="0" smtClean="0"/>
                        <a:t> by pass through production .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Workers was unskilled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baseline="0" dirty="0" smtClean="0"/>
                        <a:t>Training to be imparted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Due to fresher's employee.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Re-verified all materials at our end and intimated to tool room regarding fixture to avoid tilted issue in tapping. 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baseline="0" dirty="0" smtClean="0"/>
                        <a:t>Using fixture during tapping in pressure plate and training provided to all operators and workers as per schedule .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By:-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By:-</a:t>
                      </a: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16</cp:revision>
  <dcterms:created xsi:type="dcterms:W3CDTF">2020-10-07T11:48:32Z</dcterms:created>
  <dcterms:modified xsi:type="dcterms:W3CDTF">2020-10-08T09:28:25Z</dcterms:modified>
</cp:coreProperties>
</file>