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94A2C05-E2B3-4D53-B6CF-95C908EBF0A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994BEEA-4669-4E7F-9E7D-D5C7E77B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0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2C05-E2B3-4D53-B6CF-95C908EBF0A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BEEA-4669-4E7F-9E7D-D5C7E77B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39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4A2C05-E2B3-4D53-B6CF-95C908EBF0A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994BEEA-4669-4E7F-9E7D-D5C7E77B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16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2C05-E2B3-4D53-B6CF-95C908EBF0A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BEEA-4669-4E7F-9E7D-D5C7E77B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6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4A2C05-E2B3-4D53-B6CF-95C908EBF0A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994BEEA-4669-4E7F-9E7D-D5C7E77B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17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4A2C05-E2B3-4D53-B6CF-95C908EBF0A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994BEEA-4669-4E7F-9E7D-D5C7E77B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38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4A2C05-E2B3-4D53-B6CF-95C908EBF0A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994BEEA-4669-4E7F-9E7D-D5C7E77B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10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2C05-E2B3-4D53-B6CF-95C908EBF0A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BEEA-4669-4E7F-9E7D-D5C7E77B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9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4A2C05-E2B3-4D53-B6CF-95C908EBF0A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994BEEA-4669-4E7F-9E7D-D5C7E77B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17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2C05-E2B3-4D53-B6CF-95C908EBF0A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4BEEA-4669-4E7F-9E7D-D5C7E77B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73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4A2C05-E2B3-4D53-B6CF-95C908EBF0A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994BEEA-4669-4E7F-9E7D-D5C7E77B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43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A2C05-E2B3-4D53-B6CF-95C908EBF0A7}" type="datetimeFigureOut">
              <a:rPr lang="en-IN" smtClean="0"/>
              <a:t>08-02-2024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BEEA-4669-4E7F-9E7D-D5C7E77B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11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Which of the following is a primary color?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Green</a:t>
            </a:r>
          </a:p>
          <a:p>
            <a:r>
              <a:rPr lang="en-US" dirty="0" smtClean="0"/>
              <a:t>b) Orange</a:t>
            </a:r>
          </a:p>
          <a:p>
            <a:r>
              <a:rPr lang="en-US" dirty="0" smtClean="0"/>
              <a:t>c) Yellow</a:t>
            </a:r>
          </a:p>
          <a:p>
            <a:r>
              <a:rPr lang="en-US" dirty="0" smtClean="0"/>
              <a:t>d) Purple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80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Which planet in our solar system has the highest average surface temperature?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a) Mercury</a:t>
            </a:r>
          </a:p>
          <a:p>
            <a:r>
              <a:rPr lang="fr-FR" dirty="0" smtClean="0"/>
              <a:t>b) Venus</a:t>
            </a:r>
          </a:p>
          <a:p>
            <a:r>
              <a:rPr lang="fr-FR" dirty="0" smtClean="0"/>
              <a:t>c) Mars</a:t>
            </a:r>
          </a:p>
          <a:p>
            <a:r>
              <a:rPr lang="fr-FR" dirty="0" smtClean="0"/>
              <a:t>d) Jupiter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16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What is the only letter that does not appear in the periodic table of elements?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a) Q</a:t>
            </a:r>
          </a:p>
          <a:p>
            <a:r>
              <a:rPr lang="pl-PL" dirty="0" smtClean="0"/>
              <a:t>b) Z</a:t>
            </a:r>
          </a:p>
          <a:p>
            <a:r>
              <a:rPr lang="pl-PL" dirty="0" smtClean="0"/>
              <a:t>c) J</a:t>
            </a:r>
          </a:p>
          <a:p>
            <a:r>
              <a:rPr lang="pl-PL" dirty="0" smtClean="0"/>
              <a:t>d) 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62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Which planet in our solar system has the most moons?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Jupiter</a:t>
            </a:r>
          </a:p>
          <a:p>
            <a:r>
              <a:rPr lang="en-US" dirty="0" smtClean="0"/>
              <a:t>b) Saturn</a:t>
            </a:r>
          </a:p>
          <a:p>
            <a:r>
              <a:rPr lang="en-US" dirty="0" smtClean="0"/>
              <a:t>c) Uranus</a:t>
            </a:r>
          </a:p>
          <a:p>
            <a:r>
              <a:rPr lang="en-US" dirty="0" smtClean="0"/>
              <a:t>d) Neptune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7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Which Indian city is known as the "City of Lakes"?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a) Udaipur</a:t>
            </a:r>
          </a:p>
          <a:p>
            <a:r>
              <a:rPr lang="en-IN" dirty="0" smtClean="0"/>
              <a:t>b) Bhopal</a:t>
            </a:r>
          </a:p>
          <a:p>
            <a:r>
              <a:rPr lang="en-IN" dirty="0" smtClean="0"/>
              <a:t>c) Jaipur</a:t>
            </a:r>
          </a:p>
          <a:p>
            <a:r>
              <a:rPr lang="en-IN" dirty="0" smtClean="0"/>
              <a:t>d) Indore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05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Which Indian state is known as the "Land of Rising Sun"?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a) Mizoram</a:t>
            </a:r>
          </a:p>
          <a:p>
            <a:r>
              <a:rPr lang="en-IN" dirty="0" smtClean="0"/>
              <a:t>b) Manipur</a:t>
            </a:r>
          </a:p>
          <a:p>
            <a:r>
              <a:rPr lang="en-IN" dirty="0" smtClean="0"/>
              <a:t>c) Arunachal Pradesh</a:t>
            </a:r>
          </a:p>
          <a:p>
            <a:r>
              <a:rPr lang="en-IN" dirty="0" smtClean="0"/>
              <a:t>d) Nagaland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04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In which Indian state is the famous Jog Falls located?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a) Karnataka</a:t>
            </a:r>
          </a:p>
          <a:p>
            <a:r>
              <a:rPr lang="en-IN" dirty="0" smtClean="0"/>
              <a:t>b) Kerala</a:t>
            </a:r>
          </a:p>
          <a:p>
            <a:r>
              <a:rPr lang="en-IN" dirty="0" smtClean="0"/>
              <a:t>c) Tamil Nadu</a:t>
            </a:r>
          </a:p>
          <a:p>
            <a:r>
              <a:rPr lang="en-IN" dirty="0" smtClean="0"/>
              <a:t>d) Andhra Pradesh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Which Indian state has the largest forest cover area?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a) Madhya Pradesh</a:t>
            </a:r>
          </a:p>
          <a:p>
            <a:r>
              <a:rPr lang="en-IN" dirty="0" smtClean="0"/>
              <a:t>b) Arunachal Pradesh</a:t>
            </a:r>
          </a:p>
          <a:p>
            <a:r>
              <a:rPr lang="en-IN" dirty="0" smtClean="0"/>
              <a:t>c) Maharashtra</a:t>
            </a:r>
          </a:p>
          <a:p>
            <a:r>
              <a:rPr lang="en-IN" dirty="0" smtClean="0"/>
              <a:t>d) Odisha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93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What is the rarest type of naturally occurring diamond?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Red diamond</a:t>
            </a:r>
          </a:p>
          <a:p>
            <a:r>
              <a:rPr lang="en-US" dirty="0" smtClean="0"/>
              <a:t>b) Blue diamond</a:t>
            </a:r>
          </a:p>
          <a:p>
            <a:r>
              <a:rPr lang="en-US" dirty="0" smtClean="0"/>
              <a:t>c) Pink diamond</a:t>
            </a:r>
          </a:p>
          <a:p>
            <a:r>
              <a:rPr lang="en-US" dirty="0" smtClean="0"/>
              <a:t>d) Yellow diamond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9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What is the SI unit of electric charge?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a) Coulomb</a:t>
            </a:r>
          </a:p>
          <a:p>
            <a:r>
              <a:rPr lang="en-IN" dirty="0" smtClean="0"/>
              <a:t>b) Ampere</a:t>
            </a:r>
          </a:p>
          <a:p>
            <a:r>
              <a:rPr lang="en-IN" dirty="0" smtClean="0"/>
              <a:t>c) Volt</a:t>
            </a:r>
          </a:p>
          <a:p>
            <a:r>
              <a:rPr lang="en-IN" dirty="0" smtClean="0"/>
              <a:t>d) Ohm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77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Which country is known as the "Land of the Rising Sun"?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a) China</a:t>
            </a:r>
          </a:p>
          <a:p>
            <a:r>
              <a:rPr lang="en-IN" dirty="0" smtClean="0"/>
              <a:t>b) Japan</a:t>
            </a:r>
          </a:p>
          <a:p>
            <a:r>
              <a:rPr lang="en-IN" dirty="0" smtClean="0"/>
              <a:t>c) India</a:t>
            </a:r>
          </a:p>
          <a:p>
            <a:r>
              <a:rPr lang="en-IN" dirty="0" smtClean="0"/>
              <a:t>d) South Korea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91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Question: Which country is known as the "Land of the Thunder Dragon"?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a) Nepal</a:t>
            </a:r>
          </a:p>
          <a:p>
            <a:r>
              <a:rPr lang="en-IN" dirty="0"/>
              <a:t>b) Bhutan</a:t>
            </a:r>
          </a:p>
          <a:p>
            <a:r>
              <a:rPr lang="en-IN" dirty="0"/>
              <a:t>c) Myanmar</a:t>
            </a:r>
          </a:p>
          <a:p>
            <a:r>
              <a:rPr lang="en-IN" dirty="0"/>
              <a:t>d) Laos</a:t>
            </a:r>
          </a:p>
        </p:txBody>
      </p:sp>
    </p:spTree>
    <p:extLst>
      <p:ext uri="{BB962C8B-B14F-4D97-AF65-F5344CB8AC3E}">
        <p14:creationId xmlns:p14="http://schemas.microsoft.com/office/powerpoint/2010/main" val="258341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What is the largest organ in the human body?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Heart</a:t>
            </a:r>
          </a:p>
          <a:p>
            <a:r>
              <a:rPr lang="en-US" dirty="0" smtClean="0"/>
              <a:t>b) Liver</a:t>
            </a:r>
          </a:p>
          <a:p>
            <a:r>
              <a:rPr lang="en-US" dirty="0" smtClean="0"/>
              <a:t>c) Brain</a:t>
            </a:r>
          </a:p>
          <a:p>
            <a:r>
              <a:rPr lang="en-US" dirty="0" smtClean="0"/>
              <a:t>d) Skin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51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Which of the following is the smallest bone in the human body?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a) Stapes</a:t>
            </a:r>
          </a:p>
          <a:p>
            <a:r>
              <a:rPr lang="en-IN" dirty="0" smtClean="0"/>
              <a:t>b) Femur</a:t>
            </a:r>
          </a:p>
          <a:p>
            <a:r>
              <a:rPr lang="en-IN" dirty="0" smtClean="0"/>
              <a:t>c) </a:t>
            </a:r>
            <a:r>
              <a:rPr lang="en-IN" dirty="0" err="1" smtClean="0"/>
              <a:t>Humerus</a:t>
            </a:r>
            <a:endParaRPr lang="en-IN" dirty="0" smtClean="0"/>
          </a:p>
          <a:p>
            <a:r>
              <a:rPr lang="en-IN" dirty="0" smtClean="0"/>
              <a:t>d) Tibia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4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Which country has the world's oldest continuously used national flag?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a) Denmark</a:t>
            </a:r>
          </a:p>
          <a:p>
            <a:r>
              <a:rPr lang="en-IN" dirty="0" smtClean="0"/>
              <a:t>b) Sweden</a:t>
            </a:r>
          </a:p>
          <a:p>
            <a:r>
              <a:rPr lang="en-IN" dirty="0" smtClean="0"/>
              <a:t>c) Norway</a:t>
            </a:r>
          </a:p>
          <a:p>
            <a:r>
              <a:rPr lang="en-IN" dirty="0" smtClean="0"/>
              <a:t>d) Iceland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56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What is the currency of Switzerland?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Euro</a:t>
            </a:r>
          </a:p>
          <a:p>
            <a:r>
              <a:rPr lang="en-US" dirty="0" smtClean="0"/>
              <a:t>b) Swiss Franc</a:t>
            </a:r>
          </a:p>
          <a:p>
            <a:r>
              <a:rPr lang="en-US" dirty="0" smtClean="0"/>
              <a:t>c) Pound Sterling</a:t>
            </a:r>
          </a:p>
          <a:p>
            <a:r>
              <a:rPr lang="en-US" dirty="0" smtClean="0"/>
              <a:t>d) Dollar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38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Which Indian state is known as the "Land of Five Rivers"?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a) Punjab</a:t>
            </a:r>
          </a:p>
          <a:p>
            <a:r>
              <a:rPr lang="en-IN" dirty="0" smtClean="0"/>
              <a:t>b) Uttar Pradesh</a:t>
            </a:r>
          </a:p>
          <a:p>
            <a:r>
              <a:rPr lang="en-IN" dirty="0" smtClean="0"/>
              <a:t>c) Gujarat</a:t>
            </a:r>
          </a:p>
          <a:p>
            <a:r>
              <a:rPr lang="en-IN" dirty="0" smtClean="0"/>
              <a:t>d) Rajasthan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Which Indian state is known as the "Land of Festivals"?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a) Uttar Pradesh</a:t>
            </a:r>
          </a:p>
          <a:p>
            <a:r>
              <a:rPr lang="en-IN" dirty="0" smtClean="0"/>
              <a:t>b) Rajasthan</a:t>
            </a:r>
          </a:p>
          <a:p>
            <a:r>
              <a:rPr lang="en-IN" dirty="0" smtClean="0"/>
              <a:t>c) West Bengal</a:t>
            </a:r>
          </a:p>
          <a:p>
            <a:r>
              <a:rPr lang="en-IN" dirty="0" smtClean="0"/>
              <a:t>d) Maharashtra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42754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</TotalTime>
  <Words>473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 Light</vt:lpstr>
      <vt:lpstr>Rockwell</vt:lpstr>
      <vt:lpstr>Wingdings</vt:lpstr>
      <vt:lpstr>Atlas</vt:lpstr>
      <vt:lpstr>Question: Which of the following is a primary color?</vt:lpstr>
      <vt:lpstr>Question: Which country is known as the "Land of the Rising Sun"?</vt:lpstr>
      <vt:lpstr>Question: Which country is known as the "Land of the Thunder Dragon"?</vt:lpstr>
      <vt:lpstr>Question: What is the largest organ in the human body?</vt:lpstr>
      <vt:lpstr>Question: Which of the following is the smallest bone in the human body?</vt:lpstr>
      <vt:lpstr>Question: Which country has the world's oldest continuously used national flag?</vt:lpstr>
      <vt:lpstr>Question: What is the currency of Switzerland?</vt:lpstr>
      <vt:lpstr>Question: Which Indian state is known as the "Land of Five Rivers"?</vt:lpstr>
      <vt:lpstr>Question: Which Indian state is known as the "Land of Festivals"?</vt:lpstr>
      <vt:lpstr>Question: Which planet in our solar system has the highest average surface temperature?</vt:lpstr>
      <vt:lpstr>Question: What is the only letter that does not appear in the periodic table of elements?</vt:lpstr>
      <vt:lpstr>Question: Which planet in our solar system has the most moons?</vt:lpstr>
      <vt:lpstr>Question: Which Indian city is known as the "City of Lakes"?</vt:lpstr>
      <vt:lpstr>Question: Which Indian state is known as the "Land of Rising Sun"?</vt:lpstr>
      <vt:lpstr>Question: In which Indian state is the famous Jog Falls located?</vt:lpstr>
      <vt:lpstr>Question: Which Indian state has the largest forest cover area?</vt:lpstr>
      <vt:lpstr>Question: What is the rarest type of naturally occurring diamond?</vt:lpstr>
      <vt:lpstr>Question: What is the SI unit of electric charge?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Question: Which of the following is a primary color?</dc:title>
  <dc:creator>HP Pavilion</dc:creator>
  <cp:lastModifiedBy>HP Pavilion</cp:lastModifiedBy>
  <cp:revision>2</cp:revision>
  <dcterms:created xsi:type="dcterms:W3CDTF">2024-02-08T17:25:25Z</dcterms:created>
  <dcterms:modified xsi:type="dcterms:W3CDTF">2024-02-08T17:28:51Z</dcterms:modified>
</cp:coreProperties>
</file>