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t>AI-ML Based Intelligent De-Smoking / De-Hazing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038331" y="1863772"/>
            <a:ext cx="4666434" cy="46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dirty="0"/>
              <a:t>Batch Number: </a:t>
            </a:r>
            <a:r>
              <a:rPr lang="en-IN" dirty="0"/>
              <a:t> CAI –G 21</a:t>
            </a: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algn="ctr">
              <a:buClr>
                <a:srgbClr val="17365D"/>
              </a:buClr>
              <a:buSzPts val="2000"/>
            </a:pPr>
            <a:r>
              <a:rPr lang="en-IN" sz="1900" b="1" dirty="0"/>
              <a:t>Dr. Sivaramakrishnan, Associate Professor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Review-4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D13573-2A6C-2248-28D8-E05120966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35305"/>
              </p:ext>
            </p:extLst>
          </p:nvPr>
        </p:nvGraphicFramePr>
        <p:xfrm>
          <a:off x="0" y="2565810"/>
          <a:ext cx="6224776" cy="2036014"/>
        </p:xfrm>
        <a:graphic>
          <a:graphicData uri="http://schemas.openxmlformats.org/drawingml/2006/table">
            <a:tbl>
              <a:tblPr firstRow="1" bandRow="1"/>
              <a:tblGrid>
                <a:gridCol w="3112388">
                  <a:extLst>
                    <a:ext uri="{9D8B030D-6E8A-4147-A177-3AD203B41FA5}">
                      <a16:colId xmlns:a16="http://schemas.microsoft.com/office/drawing/2014/main" val="2593242104"/>
                    </a:ext>
                  </a:extLst>
                </a:gridCol>
                <a:gridCol w="3112388">
                  <a:extLst>
                    <a:ext uri="{9D8B030D-6E8A-4147-A177-3AD203B41FA5}">
                      <a16:colId xmlns:a16="http://schemas.microsoft.com/office/drawing/2014/main" val="384780289"/>
                    </a:ext>
                  </a:extLst>
                </a:gridCol>
              </a:tblGrid>
              <a:tr h="393618">
                <a:tc>
                  <a:txBody>
                    <a:bodyPr/>
                    <a:lstStyle/>
                    <a:p>
                      <a:r>
                        <a:rPr lang="en-IN" dirty="0"/>
                        <a:t>ANURAG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20211CAI1036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50965"/>
                  </a:ext>
                </a:extLst>
              </a:tr>
              <a:tr h="393618">
                <a:tc>
                  <a:txBody>
                    <a:bodyPr/>
                    <a:lstStyle/>
                    <a:p>
                      <a:r>
                        <a:rPr lang="en-IN" dirty="0"/>
                        <a:t>MOHAMMED KAIF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20211CAI0144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54359"/>
                  </a:ext>
                </a:extLst>
              </a:tr>
              <a:tr h="393618">
                <a:tc>
                  <a:txBody>
                    <a:bodyPr/>
                    <a:lstStyle/>
                    <a:p>
                      <a:r>
                        <a:rPr lang="en-IN" dirty="0"/>
                        <a:t>DARSHAN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20211CAI0116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759769"/>
                  </a:ext>
                </a:extLst>
              </a:tr>
              <a:tr h="461542">
                <a:tc>
                  <a:txBody>
                    <a:bodyPr/>
                    <a:lstStyle/>
                    <a:p>
                      <a:r>
                        <a:rPr lang="en-IN" dirty="0"/>
                        <a:t>VAIBHAV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20211CAI0108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21616"/>
                  </a:ext>
                </a:extLst>
              </a:tr>
              <a:tr h="393618">
                <a:tc>
                  <a:txBody>
                    <a:bodyPr/>
                    <a:lstStyle/>
                    <a:p>
                      <a:r>
                        <a:rPr lang="en-IN" dirty="0"/>
                        <a:t>SUHAS 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20211CAI0057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329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Develop an AI-ML algorithm to remove smoke/haze from images and videos.</a:t>
            </a:r>
          </a:p>
          <a:p>
            <a:pPr>
              <a:defRPr sz="1800"/>
            </a:pPr>
            <a:r>
              <a:t>Improve real-time visual clarity for better decision-making.</a:t>
            </a:r>
          </a:p>
          <a:p>
            <a:pPr>
              <a:defRPr sz="1800"/>
            </a:pPr>
            <a:r>
              <a:t>Assist rescue operations, surveillance, autonomous navigation, etc.</a:t>
            </a:r>
          </a:p>
          <a:p>
            <a:pPr>
              <a:defRPr sz="1800"/>
            </a:pPr>
            <a:r>
              <a:t>Target applications: rescue, medical imaging, satellite and autonomous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Python, OpenCV, NumPy</a:t>
            </a:r>
          </a:p>
          <a:p>
            <a:pPr>
              <a:defRPr sz="1800"/>
            </a:pPr>
            <a:r>
              <a:t>Deep Learning: CNN, ResNet-50</a:t>
            </a:r>
          </a:p>
          <a:p>
            <a:pPr>
              <a:defRPr sz="1800"/>
            </a:pPr>
            <a:r>
              <a:t>Deployment: Gradio, Flask, TensorRT</a:t>
            </a:r>
          </a:p>
          <a:p>
            <a:pPr>
              <a:defRPr sz="1800"/>
            </a:pPr>
            <a:r>
              <a:t>Hardware: NVIDIA RTX 3090, Intel i9, Ubuntu 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Dataset: Used REVIDE dataset containing paired clear and hazy images.</a:t>
            </a:r>
          </a:p>
          <a:p>
            <a:pPr>
              <a:defRPr sz="1800"/>
            </a:pPr>
            <a:r>
              <a:t>• Preprocessing: Images resized, normalized, and converted to tensors using PyTorch transforms.</a:t>
            </a:r>
          </a:p>
          <a:p>
            <a:pPr>
              <a:defRPr sz="1800"/>
            </a:pPr>
            <a:r>
              <a:t>• Model Architecture: CNN with ResNet-50 backbone, batch normalization, skip connections, and Tanh output.</a:t>
            </a:r>
          </a:p>
          <a:p>
            <a:pPr>
              <a:defRPr sz="1800"/>
            </a:pPr>
            <a:r>
              <a:t>• Training: Supervised with MSE + SSIM loss, optimized using Adam (lr=0.001), trained for 10 epochs on RTX 3090 GPU.</a:t>
            </a:r>
          </a:p>
          <a:p>
            <a:pPr>
              <a:defRPr sz="1800"/>
            </a:pPr>
            <a:r>
              <a:t>• Real-time Deployment: Gradio + Flask used for interface; TensorRT applied for fast inference on GPU.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High quality dehazed images with minimal artifacts</a:t>
            </a:r>
          </a:p>
          <a:p>
            <a:pPr>
              <a:defRPr sz="1800"/>
            </a:pPr>
            <a:r>
              <a:t>Average PSNR: 28.5 dB, SSIM: 0.92</a:t>
            </a:r>
          </a:p>
          <a:p>
            <a:pPr>
              <a:defRPr sz="1800"/>
            </a:pPr>
            <a:r>
              <a:t>Real-time performance: ~30 FPS</a:t>
            </a:r>
          </a:p>
          <a:p>
            <a:pPr>
              <a:defRPr sz="1800"/>
            </a:pPr>
            <a:r>
              <a:t>Better clarity and structural detail than traditional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Enhance performance in extreme haze conditions</a:t>
            </a:r>
          </a:p>
          <a:p>
            <a:pPr>
              <a:defRPr sz="1800"/>
            </a:pPr>
            <a:r>
              <a:t>Use GANs or transformers for better results</a:t>
            </a:r>
          </a:p>
          <a:p>
            <a:pPr>
              <a:defRPr sz="1800"/>
            </a:pPr>
            <a:r>
              <a:t>Optimize for edge devices like drones or mobile systems</a:t>
            </a:r>
          </a:p>
          <a:p>
            <a:pPr>
              <a:defRPr sz="1800"/>
            </a:pPr>
            <a:r>
              <a:t>Incorporate video continuity and multi-sensor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algorithm enhances visibility under smoke/haze.</a:t>
            </a:r>
          </a:p>
          <a:p>
            <a:pPr>
              <a:defRPr sz="1800"/>
            </a:pPr>
            <a:r>
              <a:t>Effective for real-time applications like surveillance &amp; rescue.</a:t>
            </a:r>
          </a:p>
          <a:p>
            <a:pPr>
              <a:defRPr sz="1800"/>
            </a:pPr>
            <a:r>
              <a:t>Outperforms traditional dehazing methods in quality and speed.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37503"/>
            <a:ext cx="10668000" cy="487500"/>
          </a:xfrm>
        </p:spPr>
        <p:txBody>
          <a:bodyPr/>
          <a:lstStyle/>
          <a:p>
            <a:pPr algn="ctr"/>
            <a:r>
              <a:rPr sz="72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381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Verdana</vt:lpstr>
      <vt:lpstr>Bioinformatics</vt:lpstr>
      <vt:lpstr>AI-ML Based Intelligent De-Smoking / De-Hazing</vt:lpstr>
      <vt:lpstr>Objective</vt:lpstr>
      <vt:lpstr>Technology Stack</vt:lpstr>
      <vt:lpstr>Methodology</vt:lpstr>
      <vt:lpstr>Results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Anurag Kumar</cp:lastModifiedBy>
  <cp:revision>37</cp:revision>
  <dcterms:modified xsi:type="dcterms:W3CDTF">2025-05-15T02:43:52Z</dcterms:modified>
</cp:coreProperties>
</file>