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10" name="Content Placeholder 3" descr="6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675" y="329565"/>
            <a:ext cx="6301740" cy="3032760"/>
          </a:xfrm>
          <a:prstGeom prst="rect">
            <a:avLst/>
          </a:prstGeom>
        </p:spPr>
      </p:pic>
      <p:pic>
        <p:nvPicPr>
          <p:cNvPr id="11" name="Picture 10" descr="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315" y="78740"/>
            <a:ext cx="4846320" cy="3764280"/>
          </a:xfrm>
          <a:prstGeom prst="rect">
            <a:avLst/>
          </a:prstGeom>
        </p:spPr>
      </p:pic>
      <p:pic>
        <p:nvPicPr>
          <p:cNvPr id="12" name="Content Placeholder 3" descr="69.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865" y="3602355"/>
            <a:ext cx="4829810" cy="30422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69.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55905" y="881380"/>
            <a:ext cx="5916295" cy="3090545"/>
          </a:xfrm>
          <a:prstGeom prst="rect">
            <a:avLst/>
          </a:prstGeom>
        </p:spPr>
      </p:pic>
      <p:pic>
        <p:nvPicPr>
          <p:cNvPr id="8" name="Content Placeholder 3" descr="69.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6665" y="746125"/>
            <a:ext cx="5540375" cy="3225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lenovo</dc:creator>
  <cp:lastModifiedBy>lenovo</cp:lastModifiedBy>
  <cp:revision>1</cp:revision>
  <dcterms:created xsi:type="dcterms:W3CDTF">2023-09-04T11:16:32Z</dcterms:created>
  <dcterms:modified xsi:type="dcterms:W3CDTF">2023-09-04T11:16:32Z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A92E19916CD84DFB818D5B3F1119BEE6_11</vt:lpwstr>
  </property>
  <property fmtid="{D5CDD505-2E9C-101B-9397-08002B2CF9AE}" pid="3" name="KSOProductBuildVer">
    <vt:lpwstr>1033-12.2.0.13193</vt:lpwstr>
  </property>
</Properties>
</file>