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63" r:id="rId2"/>
    <p:sldId id="261" r:id="rId3"/>
    <p:sldId id="26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78562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E1687-0994-45B4-B8C5-600E978B753A}" type="datetimeFigureOut">
              <a:rPr lang="en-IN" smtClean="0"/>
              <a:t>29-03-2020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2431137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403513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5174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1518992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2719816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868525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4275113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75127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47372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103049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2E1687-0994-45B4-B8C5-600E978B753A}" type="datetimeFigureOut">
              <a:rPr lang="en-IN" smtClean="0"/>
              <a:t>29-03-2020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344237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E1687-0994-45B4-B8C5-600E978B753A}" type="datetimeFigureOut">
              <a:rPr lang="en-IN" smtClean="0"/>
              <a:t>29-03-2020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299090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35006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408570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2E1687-0994-45B4-B8C5-600E978B753A}" type="datetimeFigureOut">
              <a:rPr lang="en-IN" smtClean="0"/>
              <a:t>29-03-2020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410566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2E1687-0994-45B4-B8C5-600E978B753A}" type="datetimeFigureOut">
              <a:rPr lang="en-IN" smtClean="0"/>
              <a:t>29-03-2020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CA979-4099-4782-9E7A-ECF1D21786EC}" type="slidenum">
              <a:rPr lang="en-IN" smtClean="0"/>
              <a:t>‹#›</a:t>
            </a:fld>
            <a:endParaRPr lang="en-IN"/>
          </a:p>
        </p:txBody>
      </p:sp>
    </p:spTree>
    <p:extLst>
      <p:ext uri="{BB962C8B-B14F-4D97-AF65-F5344CB8AC3E}">
        <p14:creationId xmlns:p14="http://schemas.microsoft.com/office/powerpoint/2010/main" val="12553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2E1687-0994-45B4-B8C5-600E978B753A}" type="datetimeFigureOut">
              <a:rPr lang="en-IN" smtClean="0"/>
              <a:t>29-03-2020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ECA979-4099-4782-9E7A-ECF1D21786EC}" type="slidenum">
              <a:rPr lang="en-IN" smtClean="0"/>
              <a:t>‹#›</a:t>
            </a:fld>
            <a:endParaRPr lang="en-IN"/>
          </a:p>
        </p:txBody>
      </p:sp>
    </p:spTree>
    <p:extLst>
      <p:ext uri="{BB962C8B-B14F-4D97-AF65-F5344CB8AC3E}">
        <p14:creationId xmlns:p14="http://schemas.microsoft.com/office/powerpoint/2010/main" val="2003611098"/>
      </p:ext>
    </p:extLst>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3335" y="-12879"/>
            <a:ext cx="4741130" cy="746975"/>
          </a:xfrm>
        </p:spPr>
        <p:txBody>
          <a:bodyPr/>
          <a:lstStyle/>
          <a:p>
            <a:r>
              <a:rPr lang="en-IN" sz="4000" b="1" dirty="0">
                <a:solidFill>
                  <a:schemeClr val="bg1"/>
                </a:solidFill>
              </a:rPr>
              <a:t>OUR</a:t>
            </a:r>
            <a:r>
              <a:rPr lang="en-IN" sz="4000" b="1" dirty="0">
                <a:solidFill>
                  <a:schemeClr val="tx1">
                    <a:lumMod val="95000"/>
                  </a:schemeClr>
                </a:solidFill>
              </a:rPr>
              <a:t> </a:t>
            </a:r>
            <a:r>
              <a:rPr lang="en-IN" sz="4000" b="1" dirty="0">
                <a:solidFill>
                  <a:schemeClr val="bg1"/>
                </a:solidFill>
              </a:rPr>
              <a:t>PROBLEMS</a:t>
            </a:r>
            <a:r>
              <a:rPr lang="en-IN" sz="4000" b="1" dirty="0">
                <a:solidFill>
                  <a:schemeClr val="tx1">
                    <a:lumMod val="95000"/>
                  </a:schemeClr>
                </a:solidFill>
              </a:rPr>
              <a:t> </a:t>
            </a:r>
            <a:r>
              <a:rPr lang="en-IN" sz="4000" b="1" dirty="0">
                <a:solidFill>
                  <a:schemeClr val="bg1"/>
                </a:solidFill>
              </a:rPr>
              <a:t>:-</a:t>
            </a:r>
          </a:p>
        </p:txBody>
      </p:sp>
      <p:sp>
        <p:nvSpPr>
          <p:cNvPr id="3" name="Subtitle 2"/>
          <p:cNvSpPr>
            <a:spLocks noGrp="1"/>
          </p:cNvSpPr>
          <p:nvPr>
            <p:ph type="subTitle" idx="1"/>
          </p:nvPr>
        </p:nvSpPr>
        <p:spPr>
          <a:xfrm>
            <a:off x="283335" y="1035424"/>
            <a:ext cx="10882648" cy="5674658"/>
          </a:xfrm>
        </p:spPr>
        <p:txBody>
          <a:bodyPr>
            <a:noAutofit/>
          </a:bodyPr>
          <a:lstStyle/>
          <a:p>
            <a:pPr marL="285750" indent="-285750" algn="l">
              <a:buFont typeface="Wingdings" panose="05000000000000000000" pitchFamily="2" charset="2"/>
              <a:buChar char="q"/>
            </a:pPr>
            <a:r>
              <a:rPr lang="en-IN" sz="1800" dirty="0">
                <a:solidFill>
                  <a:schemeClr val="tx1">
                    <a:lumMod val="95000"/>
                  </a:schemeClr>
                </a:solidFill>
              </a:rPr>
              <a:t>our problem is that as the </a:t>
            </a:r>
            <a:r>
              <a:rPr lang="en-IN" sz="1800" u="sng" dirty="0">
                <a:solidFill>
                  <a:schemeClr val="tx1">
                    <a:lumMod val="95000"/>
                  </a:schemeClr>
                </a:solidFill>
              </a:rPr>
              <a:t>CORONAVIRUS</a:t>
            </a:r>
            <a:r>
              <a:rPr lang="en-IN" sz="1800" dirty="0">
                <a:solidFill>
                  <a:schemeClr val="tx1">
                    <a:lumMod val="95000"/>
                  </a:schemeClr>
                </a:solidFill>
              </a:rPr>
              <a:t> continuous to expand SO,</a:t>
            </a:r>
          </a:p>
          <a:p>
            <a:pPr algn="l"/>
            <a:r>
              <a:rPr lang="en-IN" sz="1800" dirty="0">
                <a:solidFill>
                  <a:schemeClr val="tx1">
                    <a:lumMod val="95000"/>
                  </a:schemeClr>
                </a:solidFill>
              </a:rPr>
              <a:t>    the positive cases are also increasing in our </a:t>
            </a:r>
            <a:r>
              <a:rPr lang="en-IN" sz="1800" u="sng" dirty="0">
                <a:solidFill>
                  <a:schemeClr val="tx1">
                    <a:lumMod val="95000"/>
                  </a:schemeClr>
                </a:solidFill>
              </a:rPr>
              <a:t>INDIA .</a:t>
            </a:r>
          </a:p>
          <a:p>
            <a:pPr algn="l"/>
            <a:endParaRPr lang="en-IN" sz="1800" u="sng" dirty="0">
              <a:solidFill>
                <a:schemeClr val="tx1">
                  <a:lumMod val="95000"/>
                </a:schemeClr>
              </a:solidFill>
            </a:endParaRPr>
          </a:p>
          <a:p>
            <a:pPr marL="285750" indent="-285750" algn="l">
              <a:buFont typeface="Wingdings" panose="05000000000000000000" pitchFamily="2" charset="2"/>
              <a:buChar char="q"/>
            </a:pPr>
            <a:r>
              <a:rPr lang="en-IN" sz="1800" dirty="0">
                <a:solidFill>
                  <a:schemeClr val="tx1">
                    <a:lumMod val="95000"/>
                  </a:schemeClr>
                </a:solidFill>
              </a:rPr>
              <a:t>If any person has an infection so, we have to check all the people </a:t>
            </a:r>
          </a:p>
          <a:p>
            <a:pPr algn="l"/>
            <a:r>
              <a:rPr lang="en-IN" sz="1800" dirty="0">
                <a:solidFill>
                  <a:schemeClr val="tx1">
                    <a:lumMod val="95000"/>
                  </a:schemeClr>
                </a:solidFill>
              </a:rPr>
              <a:t>    associated with it</a:t>
            </a:r>
          </a:p>
          <a:p>
            <a:pPr algn="l"/>
            <a:endParaRPr lang="en-IN" sz="1800" u="sng" dirty="0">
              <a:solidFill>
                <a:schemeClr val="tx1">
                  <a:lumMod val="95000"/>
                </a:schemeClr>
              </a:solidFill>
            </a:endParaRPr>
          </a:p>
          <a:p>
            <a:pPr marL="285750" indent="-285750" algn="l">
              <a:buFont typeface="Wingdings" panose="05000000000000000000" pitchFamily="2" charset="2"/>
              <a:buChar char="q"/>
            </a:pPr>
            <a:r>
              <a:rPr lang="en-IN" sz="1800" dirty="0">
                <a:solidFill>
                  <a:schemeClr val="tx1">
                    <a:lumMod val="95000"/>
                  </a:schemeClr>
                </a:solidFill>
              </a:rPr>
              <a:t>Our problem is that about </a:t>
            </a:r>
            <a:r>
              <a:rPr lang="en-IN" sz="1800" u="sng" dirty="0">
                <a:solidFill>
                  <a:schemeClr val="tx1">
                    <a:lumMod val="95000"/>
                  </a:schemeClr>
                </a:solidFill>
              </a:rPr>
              <a:t>40,000 </a:t>
            </a:r>
            <a:r>
              <a:rPr lang="en-IN" sz="1800" dirty="0">
                <a:solidFill>
                  <a:schemeClr val="tx1">
                    <a:lumMod val="95000"/>
                  </a:schemeClr>
                </a:solidFill>
              </a:rPr>
              <a:t>people have to be tested daily in </a:t>
            </a:r>
            <a:r>
              <a:rPr lang="en-IN" sz="1800" dirty="0" err="1">
                <a:solidFill>
                  <a:schemeClr val="tx1">
                    <a:lumMod val="95000"/>
                  </a:schemeClr>
                </a:solidFill>
              </a:rPr>
              <a:t>india</a:t>
            </a:r>
            <a:r>
              <a:rPr lang="en-IN" sz="1800" dirty="0">
                <a:solidFill>
                  <a:schemeClr val="tx1">
                    <a:lumMod val="95000"/>
                  </a:schemeClr>
                </a:solidFill>
              </a:rPr>
              <a:t> and our government Is able to test only </a:t>
            </a:r>
            <a:r>
              <a:rPr lang="en-IN" sz="1800" u="sng" dirty="0">
                <a:solidFill>
                  <a:schemeClr val="tx1">
                    <a:lumMod val="95000"/>
                  </a:schemeClr>
                </a:solidFill>
              </a:rPr>
              <a:t>8000 </a:t>
            </a:r>
            <a:r>
              <a:rPr lang="en-IN" sz="1800" dirty="0">
                <a:solidFill>
                  <a:schemeClr val="tx1">
                    <a:lumMod val="95000"/>
                  </a:schemeClr>
                </a:solidFill>
              </a:rPr>
              <a:t> people .</a:t>
            </a:r>
          </a:p>
          <a:p>
            <a:pPr marL="285750" indent="-285750" algn="l">
              <a:buFont typeface="Wingdings" panose="05000000000000000000" pitchFamily="2" charset="2"/>
              <a:buChar char="q"/>
            </a:pPr>
            <a:endParaRPr lang="en-IN" sz="1800" u="sng" dirty="0">
              <a:solidFill>
                <a:schemeClr val="tx1">
                  <a:lumMod val="95000"/>
                </a:schemeClr>
              </a:solidFill>
            </a:endParaRPr>
          </a:p>
          <a:p>
            <a:pPr marL="285750" indent="-285750" algn="l">
              <a:buFont typeface="Wingdings" panose="05000000000000000000" pitchFamily="2" charset="2"/>
              <a:buChar char="q"/>
            </a:pPr>
            <a:r>
              <a:rPr lang="en-IN" sz="1800" dirty="0">
                <a:solidFill>
                  <a:schemeClr val="tx1">
                    <a:lumMod val="95000"/>
                  </a:schemeClr>
                </a:solidFill>
              </a:rPr>
              <a:t>This means the government is able to test only 20% of the people every day.</a:t>
            </a:r>
          </a:p>
          <a:p>
            <a:pPr algn="l"/>
            <a:endParaRPr lang="en-IN" sz="1800" u="sng" dirty="0">
              <a:solidFill>
                <a:schemeClr val="tx1">
                  <a:lumMod val="95000"/>
                </a:schemeClr>
              </a:solidFill>
            </a:endParaRPr>
          </a:p>
          <a:p>
            <a:pPr marL="285750" indent="-285750" algn="l">
              <a:buFont typeface="Wingdings" panose="05000000000000000000" pitchFamily="2" charset="2"/>
              <a:buChar char="q"/>
            </a:pPr>
            <a:r>
              <a:rPr lang="en-IN" sz="1800" dirty="0">
                <a:solidFill>
                  <a:schemeClr val="tx1">
                    <a:lumMod val="95000"/>
                  </a:schemeClr>
                </a:solidFill>
              </a:rPr>
              <a:t>If such cases continue to grow, it will become a major problem in the coming days</a:t>
            </a:r>
          </a:p>
          <a:p>
            <a:r>
              <a:rPr lang="en-IN" sz="1800" dirty="0">
                <a:solidFill>
                  <a:schemeClr val="tx1">
                    <a:lumMod val="95000"/>
                  </a:schemeClr>
                </a:solidFill>
              </a:rPr>
              <a:t>    and our Indian government also has less medical resources.</a:t>
            </a:r>
          </a:p>
        </p:txBody>
      </p:sp>
    </p:spTree>
    <p:extLst>
      <p:ext uri="{BB962C8B-B14F-4D97-AF65-F5344CB8AC3E}">
        <p14:creationId xmlns:p14="http://schemas.microsoft.com/office/powerpoint/2010/main" val="295602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13" y="0"/>
            <a:ext cx="4840289" cy="532021"/>
          </a:xfrm>
        </p:spPr>
        <p:txBody>
          <a:bodyPr/>
          <a:lstStyle/>
          <a:p>
            <a:r>
              <a:rPr lang="en-IN" b="1" dirty="0">
                <a:solidFill>
                  <a:schemeClr val="bg1"/>
                </a:solidFill>
              </a:rPr>
              <a:t>OUR SOLUTION :-</a:t>
            </a:r>
          </a:p>
        </p:txBody>
      </p:sp>
      <p:sp>
        <p:nvSpPr>
          <p:cNvPr id="3" name="Content Placeholder 2"/>
          <p:cNvSpPr>
            <a:spLocks noGrp="1"/>
          </p:cNvSpPr>
          <p:nvPr>
            <p:ph idx="1"/>
          </p:nvPr>
        </p:nvSpPr>
        <p:spPr>
          <a:xfrm>
            <a:off x="230113" y="778123"/>
            <a:ext cx="11671155" cy="5585838"/>
          </a:xfrm>
        </p:spPr>
        <p:txBody>
          <a:bodyPr>
            <a:normAutofit fontScale="85000" lnSpcReduction="20000"/>
          </a:bodyPr>
          <a:lstStyle/>
          <a:p>
            <a:pPr>
              <a:buFont typeface="Wingdings" panose="05000000000000000000" pitchFamily="2" charset="2"/>
              <a:buChar char="q"/>
            </a:pPr>
            <a:r>
              <a:rPr lang="en-IN" dirty="0"/>
              <a:t>We have to check those persons whose corona is positive and  what kind of </a:t>
            </a:r>
          </a:p>
          <a:p>
            <a:pPr marL="0" indent="0">
              <a:buNone/>
            </a:pPr>
            <a:r>
              <a:rPr lang="en-IN" dirty="0"/>
              <a:t>     problems he is facing for the last few days like:-</a:t>
            </a:r>
          </a:p>
          <a:p>
            <a:pPr marL="0" indent="0">
              <a:buNone/>
            </a:pPr>
            <a:r>
              <a:rPr lang="en-IN" dirty="0"/>
              <a:t> 						1) FEVER .</a:t>
            </a:r>
          </a:p>
          <a:p>
            <a:pPr marL="0" indent="0">
              <a:buNone/>
            </a:pPr>
            <a:r>
              <a:rPr lang="en-IN" dirty="0"/>
              <a:t>						2) COUGH .</a:t>
            </a:r>
          </a:p>
          <a:p>
            <a:pPr marL="0" indent="0">
              <a:buNone/>
            </a:pPr>
            <a:r>
              <a:rPr lang="en-IN" dirty="0"/>
              <a:t>						3) PROBLEM IN BREATH .</a:t>
            </a:r>
          </a:p>
          <a:p>
            <a:pPr marL="0" indent="0">
              <a:buNone/>
            </a:pPr>
            <a:r>
              <a:rPr lang="en-IN" dirty="0"/>
              <a:t>						4) BODY PAIN . </a:t>
            </a:r>
          </a:p>
          <a:p>
            <a:pPr marL="0" indent="0">
              <a:buNone/>
            </a:pPr>
            <a:endParaRPr lang="en-IN" dirty="0"/>
          </a:p>
          <a:p>
            <a:pPr>
              <a:buFont typeface="Wingdings" panose="05000000000000000000" pitchFamily="2" charset="2"/>
              <a:buChar char="q"/>
            </a:pPr>
            <a:r>
              <a:rPr lang="en-IN" dirty="0"/>
              <a:t>After doing this survey , now the new person who have to check if all these values approximately matching from the positive patient, then the machine will predicts the probability what will be the infection percentage according to their values.</a:t>
            </a:r>
          </a:p>
          <a:p>
            <a:pPr>
              <a:buFont typeface="Wingdings" panose="05000000000000000000" pitchFamily="2" charset="2"/>
              <a:buChar char="q"/>
            </a:pPr>
            <a:endParaRPr lang="en-IN" dirty="0"/>
          </a:p>
          <a:p>
            <a:pPr>
              <a:buFont typeface="Wingdings" panose="05000000000000000000" pitchFamily="2" charset="2"/>
              <a:buChar char="q"/>
            </a:pPr>
            <a:r>
              <a:rPr lang="en-IN" dirty="0"/>
              <a:t>with the help of machine learning , we will train our machine in such a way that out of those 40,000 people who is most likely to be infected and the machine calculate the probability in the form of percentage.</a:t>
            </a:r>
          </a:p>
          <a:p>
            <a:pPr>
              <a:buFont typeface="Wingdings" panose="05000000000000000000" pitchFamily="2" charset="2"/>
              <a:buChar char="q"/>
            </a:pPr>
            <a:endParaRPr lang="en-IN" dirty="0"/>
          </a:p>
          <a:p>
            <a:pPr>
              <a:buFont typeface="Wingdings" panose="05000000000000000000" pitchFamily="2" charset="2"/>
              <a:buChar char="q"/>
            </a:pPr>
            <a:r>
              <a:rPr lang="en-IN" dirty="0"/>
              <a:t>using this idea , we will be able to test those 8000 people who have highest  probability according to their previous problems .</a:t>
            </a:r>
          </a:p>
          <a:p>
            <a:pPr>
              <a:buFont typeface="Wingdings" panose="05000000000000000000" pitchFamily="2" charset="2"/>
              <a:buChar char="q"/>
            </a:pPr>
            <a:endParaRPr lang="en-IN" dirty="0"/>
          </a:p>
          <a:p>
            <a:pPr>
              <a:buFont typeface="Wingdings" panose="05000000000000000000" pitchFamily="2" charset="2"/>
              <a:buChar char="q"/>
            </a:pPr>
            <a:r>
              <a:rPr lang="en-IN" dirty="0"/>
              <a:t>With this, we will be able to give on time treatment to the most infected person.</a:t>
            </a:r>
          </a:p>
        </p:txBody>
      </p:sp>
    </p:spTree>
    <p:extLst>
      <p:ext uri="{BB962C8B-B14F-4D97-AF65-F5344CB8AC3E}">
        <p14:creationId xmlns:p14="http://schemas.microsoft.com/office/powerpoint/2010/main" val="235836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35" y="-1"/>
            <a:ext cx="6772120" cy="708339"/>
          </a:xfrm>
        </p:spPr>
        <p:txBody>
          <a:bodyPr/>
          <a:lstStyle/>
          <a:p>
            <a:r>
              <a:rPr lang="en-IN" sz="3600" b="1" dirty="0">
                <a:solidFill>
                  <a:schemeClr val="bg1"/>
                </a:solidFill>
              </a:rPr>
              <a:t>TECHNOLOGY USED :-</a:t>
            </a:r>
          </a:p>
        </p:txBody>
      </p:sp>
      <p:sp>
        <p:nvSpPr>
          <p:cNvPr id="3" name="Content Placeholder 2"/>
          <p:cNvSpPr>
            <a:spLocks noGrp="1"/>
          </p:cNvSpPr>
          <p:nvPr>
            <p:ph idx="1"/>
          </p:nvPr>
        </p:nvSpPr>
        <p:spPr>
          <a:xfrm>
            <a:off x="143835" y="927278"/>
            <a:ext cx="9906019" cy="5321121"/>
          </a:xfrm>
        </p:spPr>
        <p:txBody>
          <a:bodyPr>
            <a:normAutofit/>
          </a:bodyPr>
          <a:lstStyle/>
          <a:p>
            <a:pPr>
              <a:buFont typeface="Wingdings" panose="05000000000000000000" pitchFamily="2" charset="2"/>
              <a:buChar char="q"/>
            </a:pPr>
            <a:r>
              <a:rPr lang="en-IN" sz="2400" dirty="0" err="1"/>
              <a:t>Jupyter</a:t>
            </a:r>
            <a:r>
              <a:rPr lang="en-IN" sz="2400" dirty="0"/>
              <a:t> notebook for training and testing of data.</a:t>
            </a:r>
          </a:p>
          <a:p>
            <a:pPr>
              <a:buFont typeface="Wingdings" panose="05000000000000000000" pitchFamily="2" charset="2"/>
              <a:buChar char="q"/>
            </a:pPr>
            <a:endParaRPr lang="en-IN" sz="2400" dirty="0"/>
          </a:p>
          <a:p>
            <a:pPr>
              <a:buFont typeface="Wingdings" panose="05000000000000000000" pitchFamily="2" charset="2"/>
              <a:buChar char="q"/>
            </a:pPr>
            <a:r>
              <a:rPr lang="en-IN" sz="2400" dirty="0"/>
              <a:t>Python programming language using libraries like pandas, sklearn, tensorflow for probability and classification purpose.</a:t>
            </a:r>
          </a:p>
          <a:p>
            <a:pPr>
              <a:buFont typeface="Wingdings" panose="05000000000000000000" pitchFamily="2" charset="2"/>
              <a:buChar char="q"/>
            </a:pPr>
            <a:endParaRPr lang="en-IN" sz="2400" dirty="0"/>
          </a:p>
          <a:p>
            <a:pPr>
              <a:buFont typeface="Wingdings" panose="05000000000000000000" pitchFamily="2" charset="2"/>
              <a:buChar char="q"/>
            </a:pPr>
            <a:r>
              <a:rPr lang="en-IN" sz="2400" dirty="0"/>
              <a:t>Flask framework to make server for website .</a:t>
            </a:r>
          </a:p>
          <a:p>
            <a:pPr>
              <a:buFont typeface="Wingdings" panose="05000000000000000000" pitchFamily="2" charset="2"/>
              <a:buChar char="q"/>
            </a:pPr>
            <a:endParaRPr lang="en-IN" sz="2400" dirty="0"/>
          </a:p>
          <a:p>
            <a:pPr>
              <a:buFont typeface="Wingdings" panose="05000000000000000000" pitchFamily="2" charset="2"/>
              <a:buChar char="q"/>
            </a:pPr>
            <a:r>
              <a:rPr lang="en-IN" sz="2400" dirty="0"/>
              <a:t>Map :-		1) Mapbox .</a:t>
            </a:r>
            <a:endParaRPr lang="en-IN" sz="1800" dirty="0"/>
          </a:p>
          <a:p>
            <a:pPr marL="0" indent="0">
              <a:buNone/>
            </a:pPr>
            <a:r>
              <a:rPr lang="en-IN" sz="1800" dirty="0"/>
              <a:t>				</a:t>
            </a:r>
            <a:r>
              <a:rPr lang="en-IN" sz="2400" dirty="0"/>
              <a:t>2) javascript</a:t>
            </a:r>
          </a:p>
          <a:p>
            <a:pPr marL="0" indent="0">
              <a:buNone/>
            </a:pPr>
            <a:r>
              <a:rPr lang="en-IN" sz="2400" dirty="0"/>
              <a:t>				3) Fetch data </a:t>
            </a:r>
          </a:p>
        </p:txBody>
      </p:sp>
    </p:spTree>
    <p:extLst>
      <p:ext uri="{BB962C8B-B14F-4D97-AF65-F5344CB8AC3E}">
        <p14:creationId xmlns:p14="http://schemas.microsoft.com/office/powerpoint/2010/main" val="7595096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164</TotalTime>
  <Words>372</Words>
  <Application>Microsoft Office PowerPoint</Application>
  <PresentationFormat>Widescreen</PresentationFormat>
  <Paragraphs>38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Century Gothic</vt:lpstr>
      <vt:lpstr>Wingdings</vt:lpstr>
      <vt:lpstr>Wingdings 3</vt:lpstr>
      <vt:lpstr>Ion</vt:lpstr>
      <vt:lpstr>OUR PROBLEMS :-</vt:lpstr>
      <vt:lpstr>OUR SOLUTION :-</vt:lpstr>
      <vt:lpstr>TECHNOLOGY USED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PROBLEMS :-</dc:title>
  <dc:creator>ashish sharma</dc:creator>
  <cp:lastModifiedBy>Anurag Tiwari</cp:lastModifiedBy>
  <cp:revision>26</cp:revision>
  <dcterms:created xsi:type="dcterms:W3CDTF">2020-03-28T16:30:47Z</dcterms:created>
  <dcterms:modified xsi:type="dcterms:W3CDTF">2020-03-29T08:56:51Z</dcterms:modified>
</cp:coreProperties>
</file>