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67" r:id="rId5"/>
    <p:sldId id="268" r:id="rId6"/>
    <p:sldId id="269" r:id="rId7"/>
    <p:sldId id="258" r:id="rId8"/>
    <p:sldId id="260" r:id="rId9"/>
    <p:sldId id="270" r:id="rId10"/>
    <p:sldId id="261" r:id="rId11"/>
    <p:sldId id="262" r:id="rId12"/>
    <p:sldId id="263" r:id="rId13"/>
    <p:sldId id="266" r:id="rId14"/>
    <p:sldId id="273" r:id="rId15"/>
    <p:sldId id="274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C671DA-E6AD-4209-A5B3-2A623E51A30A}">
          <p14:sldIdLst>
            <p14:sldId id="256"/>
            <p14:sldId id="257"/>
            <p14:sldId id="275"/>
            <p14:sldId id="267"/>
            <p14:sldId id="268"/>
            <p14:sldId id="269"/>
          </p14:sldIdLst>
        </p14:section>
        <p14:section name="Untitled Section" id="{6DDAD0F6-672F-47BA-8827-203A048C72C7}">
          <p14:sldIdLst>
            <p14:sldId id="258"/>
            <p14:sldId id="260"/>
            <p14:sldId id="270"/>
            <p14:sldId id="261"/>
            <p14:sldId id="262"/>
            <p14:sldId id="263"/>
            <p14:sldId id="266"/>
            <p14:sldId id="273"/>
            <p14:sldId id="274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e0043eefc341ca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75" autoAdjust="0"/>
    <p:restoredTop sz="94599" autoAdjust="0"/>
  </p:normalViewPr>
  <p:slideViewPr>
    <p:cSldViewPr>
      <p:cViewPr varScale="1">
        <p:scale>
          <a:sx n="78" d="100"/>
          <a:sy n="78" d="100"/>
        </p:scale>
        <p:origin x="15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9T21:55:35.057" idx="1">
    <p:pos x="10" y="10"/>
    <p:text>VSD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45D71-3825-4819-B98D-4F2D6E05BFAD}" type="doc">
      <dgm:prSet loTypeId="urn:microsoft.com/office/officeart/2005/8/layout/vList4" loCatId="pictur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371558A7-8F88-4B0A-85F2-F400EE75FD19}">
      <dgm:prSet phldrT="[Text]" custT="1"/>
      <dgm:spPr>
        <a:solidFill>
          <a:schemeClr val="bg1">
            <a:lumMod val="85000"/>
            <a:lumOff val="1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</dgm:spPr>
      <dgm:t>
        <a:bodyPr anchor="t"/>
        <a:lstStyle/>
        <a:p>
          <a:pPr algn="l"/>
          <a:r>
            <a:rPr lang="en-IN" sz="28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Involved in code </a:t>
          </a:r>
          <a:r>
            <a:rPr lang="en-IN" sz="28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testing.</a:t>
          </a:r>
        </a:p>
        <a:p>
          <a:pPr algn="l"/>
          <a:endParaRPr lang="en-IN" sz="2800" dirty="0" smtClean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algn="r"/>
          <a:r>
            <a:rPr lang="en-IN" sz="18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- </a:t>
          </a:r>
          <a:r>
            <a:rPr lang="en-IN" sz="18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ANJALI SINGH (BETN1CS19080)</a:t>
          </a:r>
          <a:r>
            <a:rPr lang="en-IN" sz="28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  </a:t>
          </a:r>
          <a:endParaRPr lang="en-IN" sz="2800" dirty="0">
            <a:solidFill>
              <a:schemeClr val="accent2"/>
            </a:solidFill>
            <a:latin typeface="Arial Rounded MT Bold" panose="020F0704030504030204" pitchFamily="34" charset="0"/>
          </a:endParaRPr>
        </a:p>
      </dgm:t>
    </dgm:pt>
    <dgm:pt modelId="{CFDA5727-8296-458B-882D-B9433B192FC5}" type="sibTrans" cxnId="{A3FA84B2-E58E-4ABB-8C6D-CE894B47A77D}">
      <dgm:prSet/>
      <dgm:spPr/>
      <dgm:t>
        <a:bodyPr/>
        <a:lstStyle/>
        <a:p>
          <a:endParaRPr lang="en-IN"/>
        </a:p>
      </dgm:t>
    </dgm:pt>
    <dgm:pt modelId="{77EBD511-F864-4EB2-872D-D5EAEFDE953F}" type="parTrans" cxnId="{A3FA84B2-E58E-4ABB-8C6D-CE894B47A77D}">
      <dgm:prSet/>
      <dgm:spPr/>
      <dgm:t>
        <a:bodyPr/>
        <a:lstStyle/>
        <a:p>
          <a:endParaRPr lang="en-IN"/>
        </a:p>
      </dgm:t>
    </dgm:pt>
    <dgm:pt modelId="{F1413D53-01FE-4486-8934-D8EB4427A4E5}">
      <dgm:prSet phldrT="[Text]" custT="1"/>
      <dgm:spPr>
        <a:solidFill>
          <a:schemeClr val="bg1">
            <a:lumMod val="85000"/>
            <a:lumOff val="1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</dgm:spPr>
      <dgm:t>
        <a:bodyPr anchor="t"/>
        <a:lstStyle/>
        <a:p>
          <a:pPr algn="l"/>
          <a:r>
            <a:rPr lang="en-IN" sz="28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Input data collection, Extract necessary data from the output image.             </a:t>
          </a:r>
          <a:endParaRPr lang="en-US" sz="2800" dirty="0" smtClean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algn="r"/>
          <a:r>
            <a:rPr lang="en-IN" sz="18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- ANURAG KUMAR SAHU (BETN1CS19081)</a:t>
          </a:r>
        </a:p>
        <a:p>
          <a:pPr algn="l"/>
          <a:r>
            <a:rPr lang="en-IN" sz="28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endParaRPr lang="en-IN" sz="2800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33DF73C0-598A-4689-8657-EFC0C6131FD6}" type="sibTrans" cxnId="{61DDD64C-9896-4374-BCE4-7A7112CB6B24}">
      <dgm:prSet/>
      <dgm:spPr/>
      <dgm:t>
        <a:bodyPr/>
        <a:lstStyle/>
        <a:p>
          <a:endParaRPr lang="en-IN"/>
        </a:p>
      </dgm:t>
    </dgm:pt>
    <dgm:pt modelId="{2E1448A8-5766-4868-AEDE-9A869BCBDDA3}" type="parTrans" cxnId="{61DDD64C-9896-4374-BCE4-7A7112CB6B24}">
      <dgm:prSet/>
      <dgm:spPr/>
      <dgm:t>
        <a:bodyPr/>
        <a:lstStyle/>
        <a:p>
          <a:endParaRPr lang="en-IN"/>
        </a:p>
      </dgm:t>
    </dgm:pt>
    <dgm:pt modelId="{5A823BEC-13B2-4AAC-A3E8-2C30D53C3FC6}">
      <dgm:prSet phldrT="[Text]" custT="1"/>
      <dgm:spPr>
        <a:solidFill>
          <a:schemeClr val="bg1">
            <a:lumMod val="85000"/>
            <a:lumOff val="1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</dgm:spPr>
      <dgm:t>
        <a:bodyPr anchor="t"/>
        <a:lstStyle/>
        <a:p>
          <a:pPr algn="l"/>
          <a:r>
            <a:rPr lang="en-US" sz="28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Image pre-processing, Implement Canny Edge Method, Contours Detection, code debugging.</a:t>
          </a:r>
        </a:p>
        <a:p>
          <a:pPr algn="r"/>
          <a:r>
            <a:rPr lang="en-IN" sz="18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- ARYAN GUPTA (BETN1CS19080)</a:t>
          </a:r>
          <a:endParaRPr lang="en-IN" sz="1800" dirty="0">
            <a:solidFill>
              <a:schemeClr val="accent2"/>
            </a:solidFill>
            <a:latin typeface="Arial Rounded MT Bold" panose="020F0704030504030204" pitchFamily="34" charset="0"/>
          </a:endParaRPr>
        </a:p>
      </dgm:t>
    </dgm:pt>
    <dgm:pt modelId="{0089AE05-CF54-4B93-A65B-55C626E1039F}" type="sibTrans" cxnId="{F67E8A38-F90E-4ED7-ACE0-EE7482912CE6}">
      <dgm:prSet/>
      <dgm:spPr/>
      <dgm:t>
        <a:bodyPr/>
        <a:lstStyle/>
        <a:p>
          <a:endParaRPr lang="en-IN"/>
        </a:p>
      </dgm:t>
    </dgm:pt>
    <dgm:pt modelId="{AFA66B93-406C-47EC-83F2-3F9D42A16645}" type="parTrans" cxnId="{F67E8A38-F90E-4ED7-ACE0-EE7482912CE6}">
      <dgm:prSet/>
      <dgm:spPr/>
      <dgm:t>
        <a:bodyPr/>
        <a:lstStyle/>
        <a:p>
          <a:endParaRPr lang="en-IN"/>
        </a:p>
      </dgm:t>
    </dgm:pt>
    <dgm:pt modelId="{14D58B18-0781-4263-A4A2-19B1029F9D94}" type="pres">
      <dgm:prSet presAssocID="{7B145D71-3825-4819-B98D-4F2D6E05BFA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D4DE2F-854F-4DBD-AC53-7DF4F40892DA}" type="pres">
      <dgm:prSet presAssocID="{5A823BEC-13B2-4AAC-A3E8-2C30D53C3FC6}" presName="comp" presStyleCnt="0"/>
      <dgm:spPr/>
    </dgm:pt>
    <dgm:pt modelId="{2D36B0FC-9EC8-4931-B3A3-3C4887C99017}" type="pres">
      <dgm:prSet presAssocID="{5A823BEC-13B2-4AAC-A3E8-2C30D53C3FC6}" presName="box" presStyleLbl="node1" presStyleIdx="0" presStyleCnt="3" custLinFactNeighborX="339"/>
      <dgm:spPr/>
      <dgm:t>
        <a:bodyPr/>
        <a:lstStyle/>
        <a:p>
          <a:endParaRPr lang="en-IN"/>
        </a:p>
      </dgm:t>
    </dgm:pt>
    <dgm:pt modelId="{C8AC90AD-C45D-4584-B4B1-60FEC02B3E2B}" type="pres">
      <dgm:prSet presAssocID="{5A823BEC-13B2-4AAC-A3E8-2C30D53C3FC6}" presName="img" presStyleLbl="fgImgPlace1" presStyleIdx="0" presStyleCnt="3" custLinFactNeighborX="1050" custLinFactNeighborY="-107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A1F70709-E272-4B63-ACA1-A3420BC3927D}" type="pres">
      <dgm:prSet presAssocID="{5A823BEC-13B2-4AAC-A3E8-2C30D53C3FC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DF562D-069D-4AC2-BD06-934A8DD11C20}" type="pres">
      <dgm:prSet presAssocID="{0089AE05-CF54-4B93-A65B-55C626E1039F}" presName="spacer" presStyleCnt="0"/>
      <dgm:spPr/>
    </dgm:pt>
    <dgm:pt modelId="{DE53155C-9C6D-48A5-867C-4DDB7EF2B9DF}" type="pres">
      <dgm:prSet presAssocID="{F1413D53-01FE-4486-8934-D8EB4427A4E5}" presName="comp" presStyleCnt="0"/>
      <dgm:spPr/>
    </dgm:pt>
    <dgm:pt modelId="{11F2B16A-6018-4234-8B8D-0763FA251DB5}" type="pres">
      <dgm:prSet presAssocID="{F1413D53-01FE-4486-8934-D8EB4427A4E5}" presName="box" presStyleLbl="node1" presStyleIdx="1" presStyleCnt="3"/>
      <dgm:spPr/>
      <dgm:t>
        <a:bodyPr/>
        <a:lstStyle/>
        <a:p>
          <a:endParaRPr lang="en-IN"/>
        </a:p>
      </dgm:t>
    </dgm:pt>
    <dgm:pt modelId="{0303309C-114B-4E7D-B01D-DB9FEA914705}" type="pres">
      <dgm:prSet presAssocID="{F1413D53-01FE-4486-8934-D8EB4427A4E5}" presName="img" presStyleLbl="fgImgPlace1" presStyleIdx="1" presStyleCnt="3" custLinFactNeighborX="-2387" custLinFactNeighborY="-1429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9" b="-33139"/>
          </a:stretch>
        </a:blipFill>
      </dgm:spPr>
      <dgm:t>
        <a:bodyPr/>
        <a:lstStyle/>
        <a:p>
          <a:endParaRPr lang="en-IN"/>
        </a:p>
      </dgm:t>
    </dgm:pt>
    <dgm:pt modelId="{334069C5-665E-4CCC-ABDC-CC6E3583B78A}" type="pres">
      <dgm:prSet presAssocID="{F1413D53-01FE-4486-8934-D8EB4427A4E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5BE19E-B207-40C5-93FE-433B4F733E4B}" type="pres">
      <dgm:prSet presAssocID="{33DF73C0-598A-4689-8657-EFC0C6131FD6}" presName="spacer" presStyleCnt="0"/>
      <dgm:spPr/>
    </dgm:pt>
    <dgm:pt modelId="{4503A70D-C852-459F-9D13-E3E33C258ADD}" type="pres">
      <dgm:prSet presAssocID="{371558A7-8F88-4B0A-85F2-F400EE75FD19}" presName="comp" presStyleCnt="0"/>
      <dgm:spPr/>
    </dgm:pt>
    <dgm:pt modelId="{DCCA5717-164F-44DB-9AD3-44646D5BAF0D}" type="pres">
      <dgm:prSet presAssocID="{371558A7-8F88-4B0A-85F2-F400EE75FD19}" presName="box" presStyleLbl="node1" presStyleIdx="2" presStyleCnt="3"/>
      <dgm:spPr/>
      <dgm:t>
        <a:bodyPr/>
        <a:lstStyle/>
        <a:p>
          <a:endParaRPr lang="en-IN"/>
        </a:p>
      </dgm:t>
    </dgm:pt>
    <dgm:pt modelId="{58E00148-DB53-4F2B-8B9E-58C80D334E2C}" type="pres">
      <dgm:prSet presAssocID="{371558A7-8F88-4B0A-85F2-F400EE75FD1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IN"/>
        </a:p>
      </dgm:t>
    </dgm:pt>
    <dgm:pt modelId="{F5FAD753-7470-4EB1-B3D1-250A4EE7FF94}" type="pres">
      <dgm:prSet presAssocID="{371558A7-8F88-4B0A-85F2-F400EE75FD1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89E536-715B-4DE5-84AC-7EC653088FD0}" type="presOf" srcId="{371558A7-8F88-4B0A-85F2-F400EE75FD19}" destId="{DCCA5717-164F-44DB-9AD3-44646D5BAF0D}" srcOrd="0" destOrd="0" presId="urn:microsoft.com/office/officeart/2005/8/layout/vList4"/>
    <dgm:cxn modelId="{CAD3C38B-AFAB-46D2-95B8-8C2719C70146}" type="presOf" srcId="{F1413D53-01FE-4486-8934-D8EB4427A4E5}" destId="{11F2B16A-6018-4234-8B8D-0763FA251DB5}" srcOrd="0" destOrd="0" presId="urn:microsoft.com/office/officeart/2005/8/layout/vList4"/>
    <dgm:cxn modelId="{61DDD64C-9896-4374-BCE4-7A7112CB6B24}" srcId="{7B145D71-3825-4819-B98D-4F2D6E05BFAD}" destId="{F1413D53-01FE-4486-8934-D8EB4427A4E5}" srcOrd="1" destOrd="0" parTransId="{2E1448A8-5766-4868-AEDE-9A869BCBDDA3}" sibTransId="{33DF73C0-598A-4689-8657-EFC0C6131FD6}"/>
    <dgm:cxn modelId="{6C198812-0FDD-4776-99E6-3FC577C9A232}" type="presOf" srcId="{F1413D53-01FE-4486-8934-D8EB4427A4E5}" destId="{334069C5-665E-4CCC-ABDC-CC6E3583B78A}" srcOrd="1" destOrd="0" presId="urn:microsoft.com/office/officeart/2005/8/layout/vList4"/>
    <dgm:cxn modelId="{5BEF952B-77BB-4B22-B2EF-B3CBBF07C80C}" type="presOf" srcId="{371558A7-8F88-4B0A-85F2-F400EE75FD19}" destId="{F5FAD753-7470-4EB1-B3D1-250A4EE7FF94}" srcOrd="1" destOrd="0" presId="urn:microsoft.com/office/officeart/2005/8/layout/vList4"/>
    <dgm:cxn modelId="{E0C81014-7BC6-4914-BB50-00DFEEDA618B}" type="presOf" srcId="{7B145D71-3825-4819-B98D-4F2D6E05BFAD}" destId="{14D58B18-0781-4263-A4A2-19B1029F9D94}" srcOrd="0" destOrd="0" presId="urn:microsoft.com/office/officeart/2005/8/layout/vList4"/>
    <dgm:cxn modelId="{A74B042F-277F-4408-A678-897605F97017}" type="presOf" srcId="{5A823BEC-13B2-4AAC-A3E8-2C30D53C3FC6}" destId="{2D36B0FC-9EC8-4931-B3A3-3C4887C99017}" srcOrd="0" destOrd="0" presId="urn:microsoft.com/office/officeart/2005/8/layout/vList4"/>
    <dgm:cxn modelId="{F67E8A38-F90E-4ED7-ACE0-EE7482912CE6}" srcId="{7B145D71-3825-4819-B98D-4F2D6E05BFAD}" destId="{5A823BEC-13B2-4AAC-A3E8-2C30D53C3FC6}" srcOrd="0" destOrd="0" parTransId="{AFA66B93-406C-47EC-83F2-3F9D42A16645}" sibTransId="{0089AE05-CF54-4B93-A65B-55C626E1039F}"/>
    <dgm:cxn modelId="{A3FA84B2-E58E-4ABB-8C6D-CE894B47A77D}" srcId="{7B145D71-3825-4819-B98D-4F2D6E05BFAD}" destId="{371558A7-8F88-4B0A-85F2-F400EE75FD19}" srcOrd="2" destOrd="0" parTransId="{77EBD511-F864-4EB2-872D-D5EAEFDE953F}" sibTransId="{CFDA5727-8296-458B-882D-B9433B192FC5}"/>
    <dgm:cxn modelId="{335CDE5F-9DE3-4642-9A6B-D1BF6BBC8BD0}" type="presOf" srcId="{5A823BEC-13B2-4AAC-A3E8-2C30D53C3FC6}" destId="{A1F70709-E272-4B63-ACA1-A3420BC3927D}" srcOrd="1" destOrd="0" presId="urn:microsoft.com/office/officeart/2005/8/layout/vList4"/>
    <dgm:cxn modelId="{BAE5BB42-E92B-417F-A63B-29244F63F9D9}" type="presParOf" srcId="{14D58B18-0781-4263-A4A2-19B1029F9D94}" destId="{CCD4DE2F-854F-4DBD-AC53-7DF4F40892DA}" srcOrd="0" destOrd="0" presId="urn:microsoft.com/office/officeart/2005/8/layout/vList4"/>
    <dgm:cxn modelId="{B88A9131-A5EE-4CB4-B057-B2BD010BE957}" type="presParOf" srcId="{CCD4DE2F-854F-4DBD-AC53-7DF4F40892DA}" destId="{2D36B0FC-9EC8-4931-B3A3-3C4887C99017}" srcOrd="0" destOrd="0" presId="urn:microsoft.com/office/officeart/2005/8/layout/vList4"/>
    <dgm:cxn modelId="{AB9955E6-875F-433B-B1FB-7577C3D97130}" type="presParOf" srcId="{CCD4DE2F-854F-4DBD-AC53-7DF4F40892DA}" destId="{C8AC90AD-C45D-4584-B4B1-60FEC02B3E2B}" srcOrd="1" destOrd="0" presId="urn:microsoft.com/office/officeart/2005/8/layout/vList4"/>
    <dgm:cxn modelId="{9FC38398-B450-4B4B-8924-EDCD67204D80}" type="presParOf" srcId="{CCD4DE2F-854F-4DBD-AC53-7DF4F40892DA}" destId="{A1F70709-E272-4B63-ACA1-A3420BC3927D}" srcOrd="2" destOrd="0" presId="urn:microsoft.com/office/officeart/2005/8/layout/vList4"/>
    <dgm:cxn modelId="{9BDB9C3F-0098-42DD-83F2-05B3468FCAEF}" type="presParOf" srcId="{14D58B18-0781-4263-A4A2-19B1029F9D94}" destId="{6CDF562D-069D-4AC2-BD06-934A8DD11C20}" srcOrd="1" destOrd="0" presId="urn:microsoft.com/office/officeart/2005/8/layout/vList4"/>
    <dgm:cxn modelId="{382BEAED-A3FC-4E40-BC72-D02BE873B36E}" type="presParOf" srcId="{14D58B18-0781-4263-A4A2-19B1029F9D94}" destId="{DE53155C-9C6D-48A5-867C-4DDB7EF2B9DF}" srcOrd="2" destOrd="0" presId="urn:microsoft.com/office/officeart/2005/8/layout/vList4"/>
    <dgm:cxn modelId="{1C0082C7-9486-469A-8770-5A848A996B52}" type="presParOf" srcId="{DE53155C-9C6D-48A5-867C-4DDB7EF2B9DF}" destId="{11F2B16A-6018-4234-8B8D-0763FA251DB5}" srcOrd="0" destOrd="0" presId="urn:microsoft.com/office/officeart/2005/8/layout/vList4"/>
    <dgm:cxn modelId="{4BA5F40B-FE27-403F-BBED-1FF8B150D1D7}" type="presParOf" srcId="{DE53155C-9C6D-48A5-867C-4DDB7EF2B9DF}" destId="{0303309C-114B-4E7D-B01D-DB9FEA914705}" srcOrd="1" destOrd="0" presId="urn:microsoft.com/office/officeart/2005/8/layout/vList4"/>
    <dgm:cxn modelId="{B16FC8CE-A15E-4184-9AEE-2634ADF0C1CB}" type="presParOf" srcId="{DE53155C-9C6D-48A5-867C-4DDB7EF2B9DF}" destId="{334069C5-665E-4CCC-ABDC-CC6E3583B78A}" srcOrd="2" destOrd="0" presId="urn:microsoft.com/office/officeart/2005/8/layout/vList4"/>
    <dgm:cxn modelId="{E47483D8-19B6-4FB1-827F-487E709E8885}" type="presParOf" srcId="{14D58B18-0781-4263-A4A2-19B1029F9D94}" destId="{7A5BE19E-B207-40C5-93FE-433B4F733E4B}" srcOrd="3" destOrd="0" presId="urn:microsoft.com/office/officeart/2005/8/layout/vList4"/>
    <dgm:cxn modelId="{4AE527D4-6461-4C7F-BA5E-EFF286C59CF6}" type="presParOf" srcId="{14D58B18-0781-4263-A4A2-19B1029F9D94}" destId="{4503A70D-C852-459F-9D13-E3E33C258ADD}" srcOrd="4" destOrd="0" presId="urn:microsoft.com/office/officeart/2005/8/layout/vList4"/>
    <dgm:cxn modelId="{E4E1E0FD-8197-4706-A470-CA345ECDCA2E}" type="presParOf" srcId="{4503A70D-C852-459F-9D13-E3E33C258ADD}" destId="{DCCA5717-164F-44DB-9AD3-44646D5BAF0D}" srcOrd="0" destOrd="0" presId="urn:microsoft.com/office/officeart/2005/8/layout/vList4"/>
    <dgm:cxn modelId="{8FBDA8CD-8A16-4032-9E51-38AD537CBBF6}" type="presParOf" srcId="{4503A70D-C852-459F-9D13-E3E33C258ADD}" destId="{58E00148-DB53-4F2B-8B9E-58C80D334E2C}" srcOrd="1" destOrd="0" presId="urn:microsoft.com/office/officeart/2005/8/layout/vList4"/>
    <dgm:cxn modelId="{E08DB65B-4CE2-4030-900E-D445F4D2953E}" type="presParOf" srcId="{4503A70D-C852-459F-9D13-E3E33C258ADD}" destId="{F5FAD753-7470-4EB1-B3D1-250A4EE7FF9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E2EE33AC-3CDB-41AB-99D0-EE89822B0377}" type="presOf" srcId="{90119837-5B71-4D44-BB01-DB0B084933C8}" destId="{ED5DCCC5-BCA8-4491-AA37-BAF153ECA1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6DA2E0-BF97-4F3F-AD00-8BDD6CE8D80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7AE563-CFA9-464C-B77A-2C9FA858CD66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Image processing</a:t>
          </a:r>
          <a:endParaRPr lang="en-IN" dirty="0">
            <a:latin typeface="Arial Rounded MT Bold" panose="020F0704030504030204" pitchFamily="34" charset="0"/>
          </a:endParaRPr>
        </a:p>
      </dgm:t>
    </dgm:pt>
    <dgm:pt modelId="{A888C64F-2037-48F9-871E-91644583A8B1}" type="parTrans" cxnId="{AB9FB0EE-FE0D-45D9-97A8-E3F575596400}">
      <dgm:prSet/>
      <dgm:spPr/>
      <dgm:t>
        <a:bodyPr/>
        <a:lstStyle/>
        <a:p>
          <a:endParaRPr lang="en-IN"/>
        </a:p>
      </dgm:t>
    </dgm:pt>
    <dgm:pt modelId="{9A85A2D1-F602-41B9-A423-3ABEFF0CCD98}" type="sibTrans" cxnId="{AB9FB0EE-FE0D-45D9-97A8-E3F575596400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dirty="0"/>
        </a:p>
      </dgm:t>
    </dgm:pt>
    <dgm:pt modelId="{3A69E585-EBFA-4A29-909E-A7B5A5DAECAC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Edge Detection</a:t>
          </a:r>
          <a:endParaRPr lang="en-IN" dirty="0">
            <a:latin typeface="Arial Rounded MT Bold" panose="020F0704030504030204" pitchFamily="34" charset="0"/>
          </a:endParaRPr>
        </a:p>
      </dgm:t>
    </dgm:pt>
    <dgm:pt modelId="{699472EC-E031-46E7-B9B4-E28B864A8262}" type="parTrans" cxnId="{307A685B-2665-48CF-A66F-EDB61CB0D8D3}">
      <dgm:prSet/>
      <dgm:spPr/>
      <dgm:t>
        <a:bodyPr/>
        <a:lstStyle/>
        <a:p>
          <a:endParaRPr lang="en-IN"/>
        </a:p>
      </dgm:t>
    </dgm:pt>
    <dgm:pt modelId="{23246F5D-71F2-4375-AAAC-DFF3D1362B87}" type="sibTrans" cxnId="{307A685B-2665-48CF-A66F-EDB61CB0D8D3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9A855989-E3B3-4092-96F5-C9327EDB26C5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Draw &amp;Detect Contours</a:t>
          </a:r>
          <a:endParaRPr lang="en-IN" dirty="0">
            <a:latin typeface="Arial Rounded MT Bold" panose="020F0704030504030204" pitchFamily="34" charset="0"/>
          </a:endParaRPr>
        </a:p>
      </dgm:t>
    </dgm:pt>
    <dgm:pt modelId="{8EC478AE-56D2-4B45-9D6A-2F336235430F}" type="parTrans" cxnId="{AD4861D3-B14A-4192-9FA0-FE930AFC12A9}">
      <dgm:prSet/>
      <dgm:spPr/>
      <dgm:t>
        <a:bodyPr/>
        <a:lstStyle/>
        <a:p>
          <a:endParaRPr lang="en-IN"/>
        </a:p>
      </dgm:t>
    </dgm:pt>
    <dgm:pt modelId="{0D37B40E-4095-444E-A6B2-15BADA4B23C2}" type="sibTrans" cxnId="{AD4861D3-B14A-4192-9FA0-FE930AFC12A9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3B22967A-DA1D-4BFB-A207-F4A555A38E56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Some mathematical Calculations</a:t>
          </a:r>
          <a:endParaRPr lang="en-IN" dirty="0">
            <a:latin typeface="Arial Rounded MT Bold" panose="020F0704030504030204" pitchFamily="34" charset="0"/>
          </a:endParaRPr>
        </a:p>
      </dgm:t>
    </dgm:pt>
    <dgm:pt modelId="{B1A66AB3-D946-4CBD-9B5B-FAD34727EB7A}" type="parTrans" cxnId="{1427D4B6-BF61-42C9-8204-E0FC407C54E7}">
      <dgm:prSet/>
      <dgm:spPr/>
      <dgm:t>
        <a:bodyPr/>
        <a:lstStyle/>
        <a:p>
          <a:endParaRPr lang="en-IN"/>
        </a:p>
      </dgm:t>
    </dgm:pt>
    <dgm:pt modelId="{19C058E9-802B-4FCA-9040-EC0B703269B1}" type="sibTrans" cxnId="{1427D4B6-BF61-42C9-8204-E0FC407C54E7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91C81002-A453-4FC3-A24B-106B22D66D4E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Input Image</a:t>
          </a:r>
          <a:endParaRPr lang="en-IN" dirty="0">
            <a:latin typeface="Arial Rounded MT Bold" panose="020F0704030504030204" pitchFamily="34" charset="0"/>
          </a:endParaRPr>
        </a:p>
      </dgm:t>
    </dgm:pt>
    <dgm:pt modelId="{EE4D8149-AEC6-4414-9C38-BC990D57D6C8}" type="sibTrans" cxnId="{68E736F2-B323-4F04-ABBF-0BAA0DCFF95F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A5161918-E846-43E7-B20E-163469255DC7}" type="parTrans" cxnId="{68E736F2-B323-4F04-ABBF-0BAA0DCFF95F}">
      <dgm:prSet/>
      <dgm:spPr/>
      <dgm:t>
        <a:bodyPr/>
        <a:lstStyle/>
        <a:p>
          <a:endParaRPr lang="en-IN"/>
        </a:p>
      </dgm:t>
    </dgm:pt>
    <dgm:pt modelId="{3F38FAAA-CF56-42BD-8602-5847CD7432F9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Output Image</a:t>
          </a:r>
          <a:endParaRPr lang="en-IN" dirty="0">
            <a:latin typeface="Arial Rounded MT Bold" panose="020F0704030504030204" pitchFamily="34" charset="0"/>
          </a:endParaRPr>
        </a:p>
      </dgm:t>
    </dgm:pt>
    <dgm:pt modelId="{E3F16E82-361C-4902-B31A-C842306EB917}" type="parTrans" cxnId="{2794425D-4E1F-4514-A1B4-0DE34B0C1628}">
      <dgm:prSet/>
      <dgm:spPr/>
      <dgm:t>
        <a:bodyPr/>
        <a:lstStyle/>
        <a:p>
          <a:endParaRPr lang="en-IN"/>
        </a:p>
      </dgm:t>
    </dgm:pt>
    <dgm:pt modelId="{E28BC280-585A-4DE9-85F2-94F89C9CC517}" type="sibTrans" cxnId="{2794425D-4E1F-4514-A1B4-0DE34B0C1628}">
      <dgm:prSet/>
      <dgm:spPr/>
      <dgm:t>
        <a:bodyPr/>
        <a:lstStyle/>
        <a:p>
          <a:endParaRPr lang="en-IN"/>
        </a:p>
      </dgm:t>
    </dgm:pt>
    <dgm:pt modelId="{BBF9EFC4-E788-4080-8084-FF3940B4A5A6}" type="pres">
      <dgm:prSet presAssocID="{2B6DA2E0-BF97-4F3F-AD00-8BDD6CE8D8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9ABB911-6DA8-4B62-AC52-40A4FF1FB57E}" type="pres">
      <dgm:prSet presAssocID="{91C81002-A453-4FC3-A24B-106B22D66D4E}" presName="node" presStyleLbl="node1" presStyleIdx="0" presStyleCnt="6" custScaleX="88691" custScaleY="98805" custLinFactNeighborX="451" custLinFactNeighborY="42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4FD3DF-B54F-4A1D-B2EB-6491AB641CC4}" type="pres">
      <dgm:prSet presAssocID="{EE4D8149-AEC6-4414-9C38-BC990D57D6C8}" presName="sibTrans" presStyleLbl="sibTrans1D1" presStyleIdx="0" presStyleCnt="5"/>
      <dgm:spPr/>
      <dgm:t>
        <a:bodyPr/>
        <a:lstStyle/>
        <a:p>
          <a:endParaRPr lang="en-IN"/>
        </a:p>
      </dgm:t>
    </dgm:pt>
    <dgm:pt modelId="{DB8FB419-1983-4218-B5F3-5492ED09F9C6}" type="pres">
      <dgm:prSet presAssocID="{EE4D8149-AEC6-4414-9C38-BC990D57D6C8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4A0CDE2B-E300-422C-98A0-4CA3588FE59B}" type="pres">
      <dgm:prSet presAssocID="{A97AE563-CFA9-464C-B77A-2C9FA858CD66}" presName="node" presStyleLbl="node1" presStyleIdx="1" presStyleCnt="6" custLinFactNeighborX="63" custLinFactNeighborY="32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0A26FC-55F1-4048-8F12-63801F64009E}" type="pres">
      <dgm:prSet presAssocID="{9A85A2D1-F602-41B9-A423-3ABEFF0CCD98}" presName="sibTrans" presStyleLbl="sibTrans1D1" presStyleIdx="1" presStyleCnt="5"/>
      <dgm:spPr/>
      <dgm:t>
        <a:bodyPr/>
        <a:lstStyle/>
        <a:p>
          <a:endParaRPr lang="en-IN"/>
        </a:p>
      </dgm:t>
    </dgm:pt>
    <dgm:pt modelId="{208B1DAC-B14B-45F4-8B54-6240EF494C03}" type="pres">
      <dgm:prSet presAssocID="{9A85A2D1-F602-41B9-A423-3ABEFF0CCD98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608556CF-A1F4-48E7-8693-ED753B8E4975}" type="pres">
      <dgm:prSet presAssocID="{3A69E585-EBFA-4A29-909E-A7B5A5DAECA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68B321-5802-4983-A1BE-3E3E9FE25446}" type="pres">
      <dgm:prSet presAssocID="{23246F5D-71F2-4375-AAAC-DFF3D1362B87}" presName="sibTrans" presStyleLbl="sibTrans1D1" presStyleIdx="2" presStyleCnt="5"/>
      <dgm:spPr/>
      <dgm:t>
        <a:bodyPr/>
        <a:lstStyle/>
        <a:p>
          <a:endParaRPr lang="en-IN"/>
        </a:p>
      </dgm:t>
    </dgm:pt>
    <dgm:pt modelId="{AE30586A-8D2A-4606-8578-72C0979F5E22}" type="pres">
      <dgm:prSet presAssocID="{23246F5D-71F2-4375-AAAC-DFF3D1362B87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BF2720A5-13D4-4F71-9F56-99BF50678A0B}" type="pres">
      <dgm:prSet presAssocID="{9A855989-E3B3-4092-96F5-C9327EDB26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7A2139-83AD-4B8B-8D46-5A52BCABE0BB}" type="pres">
      <dgm:prSet presAssocID="{0D37B40E-4095-444E-A6B2-15BADA4B23C2}" presName="sibTrans" presStyleLbl="sibTrans1D1" presStyleIdx="3" presStyleCnt="5"/>
      <dgm:spPr/>
      <dgm:t>
        <a:bodyPr/>
        <a:lstStyle/>
        <a:p>
          <a:endParaRPr lang="en-IN"/>
        </a:p>
      </dgm:t>
    </dgm:pt>
    <dgm:pt modelId="{88039EA7-9FE4-4B33-8C02-ACDAEA9884CC}" type="pres">
      <dgm:prSet presAssocID="{0D37B40E-4095-444E-A6B2-15BADA4B23C2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A06C5BF1-B05B-4359-B066-C0CB36053B55}" type="pres">
      <dgm:prSet presAssocID="{3B22967A-DA1D-4BFB-A207-F4A555A38E5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FB1009-EB78-4980-9597-086534BD95B0}" type="pres">
      <dgm:prSet presAssocID="{19C058E9-802B-4FCA-9040-EC0B703269B1}" presName="sibTrans" presStyleLbl="sibTrans1D1" presStyleIdx="4" presStyleCnt="5"/>
      <dgm:spPr/>
      <dgm:t>
        <a:bodyPr/>
        <a:lstStyle/>
        <a:p>
          <a:endParaRPr lang="en-IN"/>
        </a:p>
      </dgm:t>
    </dgm:pt>
    <dgm:pt modelId="{5C39180A-C3E3-4001-9136-E8E65022F06A}" type="pres">
      <dgm:prSet presAssocID="{19C058E9-802B-4FCA-9040-EC0B703269B1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E3A7DE95-7C5F-49E0-B6BE-F3A253D237B0}" type="pres">
      <dgm:prSet presAssocID="{3F38FAAA-CF56-42BD-8602-5847CD7432F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C5EFD0-CE06-4C83-8453-90CF878CE679}" type="presOf" srcId="{9A85A2D1-F602-41B9-A423-3ABEFF0CCD98}" destId="{450A26FC-55F1-4048-8F12-63801F64009E}" srcOrd="0" destOrd="0" presId="urn:microsoft.com/office/officeart/2005/8/layout/bProcess3"/>
    <dgm:cxn modelId="{8986AC2F-74DA-414C-88B2-EDDED9BD0FC9}" type="presOf" srcId="{19C058E9-802B-4FCA-9040-EC0B703269B1}" destId="{5C39180A-C3E3-4001-9136-E8E65022F06A}" srcOrd="1" destOrd="0" presId="urn:microsoft.com/office/officeart/2005/8/layout/bProcess3"/>
    <dgm:cxn modelId="{492EDD20-BF5C-4215-BC07-3C04336AE62D}" type="presOf" srcId="{23246F5D-71F2-4375-AAAC-DFF3D1362B87}" destId="{5A68B321-5802-4983-A1BE-3E3E9FE25446}" srcOrd="0" destOrd="0" presId="urn:microsoft.com/office/officeart/2005/8/layout/bProcess3"/>
    <dgm:cxn modelId="{68E736F2-B323-4F04-ABBF-0BAA0DCFF95F}" srcId="{2B6DA2E0-BF97-4F3F-AD00-8BDD6CE8D800}" destId="{91C81002-A453-4FC3-A24B-106B22D66D4E}" srcOrd="0" destOrd="0" parTransId="{A5161918-E846-43E7-B20E-163469255DC7}" sibTransId="{EE4D8149-AEC6-4414-9C38-BC990D57D6C8}"/>
    <dgm:cxn modelId="{1427D4B6-BF61-42C9-8204-E0FC407C54E7}" srcId="{2B6DA2E0-BF97-4F3F-AD00-8BDD6CE8D800}" destId="{3B22967A-DA1D-4BFB-A207-F4A555A38E56}" srcOrd="4" destOrd="0" parTransId="{B1A66AB3-D946-4CBD-9B5B-FAD34727EB7A}" sibTransId="{19C058E9-802B-4FCA-9040-EC0B703269B1}"/>
    <dgm:cxn modelId="{AB9FB0EE-FE0D-45D9-97A8-E3F575596400}" srcId="{2B6DA2E0-BF97-4F3F-AD00-8BDD6CE8D800}" destId="{A97AE563-CFA9-464C-B77A-2C9FA858CD66}" srcOrd="1" destOrd="0" parTransId="{A888C64F-2037-48F9-871E-91644583A8B1}" sibTransId="{9A85A2D1-F602-41B9-A423-3ABEFF0CCD98}"/>
    <dgm:cxn modelId="{258A049A-E2BA-4E16-AD37-E70EE6FA6CBC}" type="presOf" srcId="{2B6DA2E0-BF97-4F3F-AD00-8BDD6CE8D800}" destId="{BBF9EFC4-E788-4080-8084-FF3940B4A5A6}" srcOrd="0" destOrd="0" presId="urn:microsoft.com/office/officeart/2005/8/layout/bProcess3"/>
    <dgm:cxn modelId="{1D1220F0-CBD7-4832-ACE9-58788DEB2507}" type="presOf" srcId="{91C81002-A453-4FC3-A24B-106B22D66D4E}" destId="{39ABB911-6DA8-4B62-AC52-40A4FF1FB57E}" srcOrd="0" destOrd="0" presId="urn:microsoft.com/office/officeart/2005/8/layout/bProcess3"/>
    <dgm:cxn modelId="{402A881F-BF13-4D13-A820-5BC22BA0C486}" type="presOf" srcId="{A97AE563-CFA9-464C-B77A-2C9FA858CD66}" destId="{4A0CDE2B-E300-422C-98A0-4CA3588FE59B}" srcOrd="0" destOrd="0" presId="urn:microsoft.com/office/officeart/2005/8/layout/bProcess3"/>
    <dgm:cxn modelId="{895F0BF1-49FE-4AB7-91AB-F7DEAE6AD5A7}" type="presOf" srcId="{EE4D8149-AEC6-4414-9C38-BC990D57D6C8}" destId="{724FD3DF-B54F-4A1D-B2EB-6491AB641CC4}" srcOrd="0" destOrd="0" presId="urn:microsoft.com/office/officeart/2005/8/layout/bProcess3"/>
    <dgm:cxn modelId="{A4F3D50E-7096-4896-86FA-C16FC4D811E5}" type="presOf" srcId="{3B22967A-DA1D-4BFB-A207-F4A555A38E56}" destId="{A06C5BF1-B05B-4359-B066-C0CB36053B55}" srcOrd="0" destOrd="0" presId="urn:microsoft.com/office/officeart/2005/8/layout/bProcess3"/>
    <dgm:cxn modelId="{D0567AD2-13FB-4217-A296-E2C32005992E}" type="presOf" srcId="{9A85A2D1-F602-41B9-A423-3ABEFF0CCD98}" destId="{208B1DAC-B14B-45F4-8B54-6240EF494C03}" srcOrd="1" destOrd="0" presId="urn:microsoft.com/office/officeart/2005/8/layout/bProcess3"/>
    <dgm:cxn modelId="{EDF049C9-2BE9-4ECE-B1E0-AE68AB413857}" type="presOf" srcId="{0D37B40E-4095-444E-A6B2-15BADA4B23C2}" destId="{9E7A2139-83AD-4B8B-8D46-5A52BCABE0BB}" srcOrd="0" destOrd="0" presId="urn:microsoft.com/office/officeart/2005/8/layout/bProcess3"/>
    <dgm:cxn modelId="{EB3178E4-8887-4475-BBA4-A932BD7F8A05}" type="presOf" srcId="{3F38FAAA-CF56-42BD-8602-5847CD7432F9}" destId="{E3A7DE95-7C5F-49E0-B6BE-F3A253D237B0}" srcOrd="0" destOrd="0" presId="urn:microsoft.com/office/officeart/2005/8/layout/bProcess3"/>
    <dgm:cxn modelId="{2794425D-4E1F-4514-A1B4-0DE34B0C1628}" srcId="{2B6DA2E0-BF97-4F3F-AD00-8BDD6CE8D800}" destId="{3F38FAAA-CF56-42BD-8602-5847CD7432F9}" srcOrd="5" destOrd="0" parTransId="{E3F16E82-361C-4902-B31A-C842306EB917}" sibTransId="{E28BC280-585A-4DE9-85F2-94F89C9CC517}"/>
    <dgm:cxn modelId="{5436316B-EDF5-4091-958A-A63D45A2267B}" type="presOf" srcId="{19C058E9-802B-4FCA-9040-EC0B703269B1}" destId="{B0FB1009-EB78-4980-9597-086534BD95B0}" srcOrd="0" destOrd="0" presId="urn:microsoft.com/office/officeart/2005/8/layout/bProcess3"/>
    <dgm:cxn modelId="{307A685B-2665-48CF-A66F-EDB61CB0D8D3}" srcId="{2B6DA2E0-BF97-4F3F-AD00-8BDD6CE8D800}" destId="{3A69E585-EBFA-4A29-909E-A7B5A5DAECAC}" srcOrd="2" destOrd="0" parTransId="{699472EC-E031-46E7-B9B4-E28B864A8262}" sibTransId="{23246F5D-71F2-4375-AAAC-DFF3D1362B87}"/>
    <dgm:cxn modelId="{7B03C975-ABA7-48E9-A286-14D47FDB089D}" type="presOf" srcId="{9A855989-E3B3-4092-96F5-C9327EDB26C5}" destId="{BF2720A5-13D4-4F71-9F56-99BF50678A0B}" srcOrd="0" destOrd="0" presId="urn:microsoft.com/office/officeart/2005/8/layout/bProcess3"/>
    <dgm:cxn modelId="{02C87EE9-94AF-4F9C-9482-193FCF66F2F2}" type="presOf" srcId="{EE4D8149-AEC6-4414-9C38-BC990D57D6C8}" destId="{DB8FB419-1983-4218-B5F3-5492ED09F9C6}" srcOrd="1" destOrd="0" presId="urn:microsoft.com/office/officeart/2005/8/layout/bProcess3"/>
    <dgm:cxn modelId="{9A7FF706-7592-4ED3-BD00-4C6C1DA78610}" type="presOf" srcId="{0D37B40E-4095-444E-A6B2-15BADA4B23C2}" destId="{88039EA7-9FE4-4B33-8C02-ACDAEA9884CC}" srcOrd="1" destOrd="0" presId="urn:microsoft.com/office/officeart/2005/8/layout/bProcess3"/>
    <dgm:cxn modelId="{CA8186F3-8EA1-4E15-9713-623671B74AD8}" type="presOf" srcId="{3A69E585-EBFA-4A29-909E-A7B5A5DAECAC}" destId="{608556CF-A1F4-48E7-8693-ED753B8E4975}" srcOrd="0" destOrd="0" presId="urn:microsoft.com/office/officeart/2005/8/layout/bProcess3"/>
    <dgm:cxn modelId="{AD4861D3-B14A-4192-9FA0-FE930AFC12A9}" srcId="{2B6DA2E0-BF97-4F3F-AD00-8BDD6CE8D800}" destId="{9A855989-E3B3-4092-96F5-C9327EDB26C5}" srcOrd="3" destOrd="0" parTransId="{8EC478AE-56D2-4B45-9D6A-2F336235430F}" sibTransId="{0D37B40E-4095-444E-A6B2-15BADA4B23C2}"/>
    <dgm:cxn modelId="{764F0F09-5730-44A5-8A94-373FBDE5F56F}" type="presOf" srcId="{23246F5D-71F2-4375-AAAC-DFF3D1362B87}" destId="{AE30586A-8D2A-4606-8578-72C0979F5E22}" srcOrd="1" destOrd="0" presId="urn:microsoft.com/office/officeart/2005/8/layout/bProcess3"/>
    <dgm:cxn modelId="{0E1C04B4-8FE1-4957-AB72-C1EBB241B052}" type="presParOf" srcId="{BBF9EFC4-E788-4080-8084-FF3940B4A5A6}" destId="{39ABB911-6DA8-4B62-AC52-40A4FF1FB57E}" srcOrd="0" destOrd="0" presId="urn:microsoft.com/office/officeart/2005/8/layout/bProcess3"/>
    <dgm:cxn modelId="{76324B60-327F-4FC6-A368-5E1B2F27369E}" type="presParOf" srcId="{BBF9EFC4-E788-4080-8084-FF3940B4A5A6}" destId="{724FD3DF-B54F-4A1D-B2EB-6491AB641CC4}" srcOrd="1" destOrd="0" presId="urn:microsoft.com/office/officeart/2005/8/layout/bProcess3"/>
    <dgm:cxn modelId="{A6323ED5-3D52-4E0F-AF58-FCF7B7A5124A}" type="presParOf" srcId="{724FD3DF-B54F-4A1D-B2EB-6491AB641CC4}" destId="{DB8FB419-1983-4218-B5F3-5492ED09F9C6}" srcOrd="0" destOrd="0" presId="urn:microsoft.com/office/officeart/2005/8/layout/bProcess3"/>
    <dgm:cxn modelId="{6B740D49-84C4-4440-A4B7-3229100ABB4F}" type="presParOf" srcId="{BBF9EFC4-E788-4080-8084-FF3940B4A5A6}" destId="{4A0CDE2B-E300-422C-98A0-4CA3588FE59B}" srcOrd="2" destOrd="0" presId="urn:microsoft.com/office/officeart/2005/8/layout/bProcess3"/>
    <dgm:cxn modelId="{2DC86FB3-7B0C-48C3-AD4C-146266C2DA84}" type="presParOf" srcId="{BBF9EFC4-E788-4080-8084-FF3940B4A5A6}" destId="{450A26FC-55F1-4048-8F12-63801F64009E}" srcOrd="3" destOrd="0" presId="urn:microsoft.com/office/officeart/2005/8/layout/bProcess3"/>
    <dgm:cxn modelId="{8676550A-D934-42DE-B29F-A6C07EA60662}" type="presParOf" srcId="{450A26FC-55F1-4048-8F12-63801F64009E}" destId="{208B1DAC-B14B-45F4-8B54-6240EF494C03}" srcOrd="0" destOrd="0" presId="urn:microsoft.com/office/officeart/2005/8/layout/bProcess3"/>
    <dgm:cxn modelId="{7A92FBED-4ACE-4DC5-B5DC-2C90D9DB8393}" type="presParOf" srcId="{BBF9EFC4-E788-4080-8084-FF3940B4A5A6}" destId="{608556CF-A1F4-48E7-8693-ED753B8E4975}" srcOrd="4" destOrd="0" presId="urn:microsoft.com/office/officeart/2005/8/layout/bProcess3"/>
    <dgm:cxn modelId="{E78217F4-72FA-476A-968A-6576585EA6D7}" type="presParOf" srcId="{BBF9EFC4-E788-4080-8084-FF3940B4A5A6}" destId="{5A68B321-5802-4983-A1BE-3E3E9FE25446}" srcOrd="5" destOrd="0" presId="urn:microsoft.com/office/officeart/2005/8/layout/bProcess3"/>
    <dgm:cxn modelId="{D1E915D3-C354-4749-85B8-234246C2FB5B}" type="presParOf" srcId="{5A68B321-5802-4983-A1BE-3E3E9FE25446}" destId="{AE30586A-8D2A-4606-8578-72C0979F5E22}" srcOrd="0" destOrd="0" presId="urn:microsoft.com/office/officeart/2005/8/layout/bProcess3"/>
    <dgm:cxn modelId="{F653D2F4-20AD-478D-ADEE-BBFC05132F71}" type="presParOf" srcId="{BBF9EFC4-E788-4080-8084-FF3940B4A5A6}" destId="{BF2720A5-13D4-4F71-9F56-99BF50678A0B}" srcOrd="6" destOrd="0" presId="urn:microsoft.com/office/officeart/2005/8/layout/bProcess3"/>
    <dgm:cxn modelId="{4A0B9E7A-EE76-4D02-B6D8-CE0A4207AAA2}" type="presParOf" srcId="{BBF9EFC4-E788-4080-8084-FF3940B4A5A6}" destId="{9E7A2139-83AD-4B8B-8D46-5A52BCABE0BB}" srcOrd="7" destOrd="0" presId="urn:microsoft.com/office/officeart/2005/8/layout/bProcess3"/>
    <dgm:cxn modelId="{DEBE94CB-C8E8-4655-A1CF-7CC07CBE0E82}" type="presParOf" srcId="{9E7A2139-83AD-4B8B-8D46-5A52BCABE0BB}" destId="{88039EA7-9FE4-4B33-8C02-ACDAEA9884CC}" srcOrd="0" destOrd="0" presId="urn:microsoft.com/office/officeart/2005/8/layout/bProcess3"/>
    <dgm:cxn modelId="{9C279CD8-8F38-433F-A745-8D143051D272}" type="presParOf" srcId="{BBF9EFC4-E788-4080-8084-FF3940B4A5A6}" destId="{A06C5BF1-B05B-4359-B066-C0CB36053B55}" srcOrd="8" destOrd="0" presId="urn:microsoft.com/office/officeart/2005/8/layout/bProcess3"/>
    <dgm:cxn modelId="{D1783106-698B-4713-971B-BD6A35BF2F52}" type="presParOf" srcId="{BBF9EFC4-E788-4080-8084-FF3940B4A5A6}" destId="{B0FB1009-EB78-4980-9597-086534BD95B0}" srcOrd="9" destOrd="0" presId="urn:microsoft.com/office/officeart/2005/8/layout/bProcess3"/>
    <dgm:cxn modelId="{5D67C17E-6FF2-42D7-B163-2BCDF3E810C7}" type="presParOf" srcId="{B0FB1009-EB78-4980-9597-086534BD95B0}" destId="{5C39180A-C3E3-4001-9136-E8E65022F06A}" srcOrd="0" destOrd="0" presId="urn:microsoft.com/office/officeart/2005/8/layout/bProcess3"/>
    <dgm:cxn modelId="{F60733B6-17D5-4871-ABF4-E1B058E5E2FF}" type="presParOf" srcId="{BBF9EFC4-E788-4080-8084-FF3940B4A5A6}" destId="{E3A7DE95-7C5F-49E0-B6BE-F3A253D237B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6B0FC-9EC8-4931-B3A3-3C4887C99017}">
      <dsp:nvSpPr>
        <dsp:cNvPr id="0" name=""/>
        <dsp:cNvSpPr/>
      </dsp:nvSpPr>
      <dsp:spPr>
        <a:xfrm>
          <a:off x="0" y="0"/>
          <a:ext cx="10476654" cy="15751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9050" cap="flat" cmpd="sng" algn="ctr">
          <a:solidFill>
            <a:schemeClr val="bg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Image pre-processing, Implement Canny Edge Method, Contours Detection, code debugging.</a:t>
          </a:r>
        </a:p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- ARYAN GUPTA (BETN1CS19080)</a:t>
          </a:r>
          <a:endParaRPr lang="en-IN" sz="1800" kern="1200" dirty="0">
            <a:solidFill>
              <a:schemeClr val="accent2"/>
            </a:solidFill>
            <a:latin typeface="Arial Rounded MT Bold" panose="020F0704030504030204" pitchFamily="34" charset="0"/>
          </a:endParaRPr>
        </a:p>
      </dsp:txBody>
      <dsp:txXfrm>
        <a:off x="2252848" y="0"/>
        <a:ext cx="8223806" cy="1575174"/>
      </dsp:txXfrm>
    </dsp:sp>
    <dsp:sp modelId="{C8AC90AD-C45D-4584-B4B1-60FEC02B3E2B}">
      <dsp:nvSpPr>
        <dsp:cNvPr id="0" name=""/>
        <dsp:cNvSpPr/>
      </dsp:nvSpPr>
      <dsp:spPr>
        <a:xfrm>
          <a:off x="179518" y="144021"/>
          <a:ext cx="2095331" cy="12601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F2B16A-6018-4234-8B8D-0763FA251DB5}">
      <dsp:nvSpPr>
        <dsp:cNvPr id="0" name=""/>
        <dsp:cNvSpPr/>
      </dsp:nvSpPr>
      <dsp:spPr>
        <a:xfrm>
          <a:off x="0" y="1732692"/>
          <a:ext cx="10476654" cy="15751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9050" cap="flat" cmpd="sng" algn="ctr">
          <a:solidFill>
            <a:schemeClr val="bg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Input data collection, Extract necessary data from the output image.             </a:t>
          </a:r>
          <a:endParaRPr lang="en-US" sz="2800" kern="1200" dirty="0" smtClean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- ANURAG KUMAR SAHU (BETN1CS19081)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endParaRPr lang="en-IN" sz="28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2252848" y="1732692"/>
        <a:ext cx="8223806" cy="1575174"/>
      </dsp:txXfrm>
    </dsp:sp>
    <dsp:sp modelId="{0303309C-114B-4E7D-B01D-DB9FEA914705}">
      <dsp:nvSpPr>
        <dsp:cNvPr id="0" name=""/>
        <dsp:cNvSpPr/>
      </dsp:nvSpPr>
      <dsp:spPr>
        <a:xfrm>
          <a:off x="107501" y="1872202"/>
          <a:ext cx="2095331" cy="126013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9" b="-33139"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CA5717-164F-44DB-9AD3-44646D5BAF0D}">
      <dsp:nvSpPr>
        <dsp:cNvPr id="0" name=""/>
        <dsp:cNvSpPr/>
      </dsp:nvSpPr>
      <dsp:spPr>
        <a:xfrm>
          <a:off x="0" y="3465384"/>
          <a:ext cx="10476654" cy="15751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9050" cap="flat" cmpd="sng" algn="ctr">
          <a:solidFill>
            <a:schemeClr val="bg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Involved in code </a:t>
          </a:r>
          <a:r>
            <a:rPr lang="en-IN" sz="28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testing.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 dirty="0" smtClean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- </a:t>
          </a:r>
          <a:r>
            <a:rPr lang="en-IN" sz="1800" kern="12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ANJALI SINGH (BETN1CS19080)</a:t>
          </a:r>
          <a:r>
            <a:rPr lang="en-IN" sz="2800" kern="1200" dirty="0" smtClean="0">
              <a:solidFill>
                <a:schemeClr val="accent2"/>
              </a:solidFill>
              <a:latin typeface="Arial Rounded MT Bold" panose="020F0704030504030204" pitchFamily="34" charset="0"/>
            </a:rPr>
            <a:t>  </a:t>
          </a:r>
          <a:endParaRPr lang="en-IN" sz="2800" kern="1200" dirty="0">
            <a:solidFill>
              <a:schemeClr val="accent2"/>
            </a:solidFill>
            <a:latin typeface="Arial Rounded MT Bold" panose="020F0704030504030204" pitchFamily="34" charset="0"/>
          </a:endParaRPr>
        </a:p>
      </dsp:txBody>
      <dsp:txXfrm>
        <a:off x="2252848" y="3465384"/>
        <a:ext cx="8223806" cy="1575174"/>
      </dsp:txXfrm>
    </dsp:sp>
    <dsp:sp modelId="{58E00148-DB53-4F2B-8B9E-58C80D334E2C}">
      <dsp:nvSpPr>
        <dsp:cNvPr id="0" name=""/>
        <dsp:cNvSpPr/>
      </dsp:nvSpPr>
      <dsp:spPr>
        <a:xfrm>
          <a:off x="157517" y="3622902"/>
          <a:ext cx="2095331" cy="12601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FD3DF-B54F-4A1D-B2EB-6491AB641CC4}">
      <dsp:nvSpPr>
        <dsp:cNvPr id="0" name=""/>
        <dsp:cNvSpPr/>
      </dsp:nvSpPr>
      <dsp:spPr>
        <a:xfrm>
          <a:off x="2608362" y="1234356"/>
          <a:ext cx="629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3043"/>
              </a:moveTo>
              <a:lnTo>
                <a:pt x="331866" y="63043"/>
              </a:lnTo>
              <a:lnTo>
                <a:pt x="331866" y="45720"/>
              </a:lnTo>
              <a:lnTo>
                <a:pt x="629533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06619" y="1276718"/>
        <a:ext cx="33018" cy="6714"/>
      </dsp:txXfrm>
    </dsp:sp>
    <dsp:sp modelId="{39ABB911-6DA8-4B62-AC52-40A4FF1FB57E}">
      <dsp:nvSpPr>
        <dsp:cNvPr id="0" name=""/>
        <dsp:cNvSpPr/>
      </dsp:nvSpPr>
      <dsp:spPr>
        <a:xfrm>
          <a:off x="20921" y="432047"/>
          <a:ext cx="2589240" cy="1730704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Arial Rounded MT Bold" panose="020F0704030504030204" pitchFamily="34" charset="0"/>
            </a:rPr>
            <a:t>Input Image</a:t>
          </a:r>
          <a:endParaRPr lang="en-IN" sz="2900" kern="1200" dirty="0">
            <a:latin typeface="Arial Rounded MT Bold" panose="020F0704030504030204" pitchFamily="34" charset="0"/>
          </a:endParaRPr>
        </a:p>
      </dsp:txBody>
      <dsp:txXfrm>
        <a:off x="20921" y="432047"/>
        <a:ext cx="2589240" cy="1730704"/>
      </dsp:txXfrm>
    </dsp:sp>
    <dsp:sp modelId="{450A26FC-55F1-4048-8F12-63801F64009E}">
      <dsp:nvSpPr>
        <dsp:cNvPr id="0" name=""/>
        <dsp:cNvSpPr/>
      </dsp:nvSpPr>
      <dsp:spPr>
        <a:xfrm>
          <a:off x="6187890" y="1177165"/>
          <a:ext cx="639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2910"/>
              </a:moveTo>
              <a:lnTo>
                <a:pt x="336610" y="102910"/>
              </a:lnTo>
              <a:lnTo>
                <a:pt x="336610" y="45720"/>
              </a:lnTo>
              <a:lnTo>
                <a:pt x="639021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6490599" y="1219527"/>
        <a:ext cx="33602" cy="6714"/>
      </dsp:txXfrm>
    </dsp:sp>
    <dsp:sp modelId="{4A0CDE2B-E300-422C-98A0-4CA3588FE59B}">
      <dsp:nvSpPr>
        <dsp:cNvPr id="0" name=""/>
        <dsp:cNvSpPr/>
      </dsp:nvSpPr>
      <dsp:spPr>
        <a:xfrm>
          <a:off x="3270295" y="404257"/>
          <a:ext cx="2919394" cy="175163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Arial Rounded MT Bold" panose="020F0704030504030204" pitchFamily="34" charset="0"/>
            </a:rPr>
            <a:t>Image processing</a:t>
          </a:r>
          <a:endParaRPr lang="en-IN" sz="2900" kern="1200" dirty="0">
            <a:latin typeface="Arial Rounded MT Bold" panose="020F0704030504030204" pitchFamily="34" charset="0"/>
          </a:endParaRPr>
        </a:p>
      </dsp:txBody>
      <dsp:txXfrm>
        <a:off x="3270295" y="404257"/>
        <a:ext cx="2919394" cy="1751636"/>
      </dsp:txXfrm>
    </dsp:sp>
    <dsp:sp modelId="{5A68B321-5802-4983-A1BE-3E3E9FE25446}">
      <dsp:nvSpPr>
        <dsp:cNvPr id="0" name=""/>
        <dsp:cNvSpPr/>
      </dsp:nvSpPr>
      <dsp:spPr>
        <a:xfrm>
          <a:off x="1467452" y="2096903"/>
          <a:ext cx="6851556" cy="640860"/>
        </a:xfrm>
        <a:custGeom>
          <a:avLst/>
          <a:gdLst/>
          <a:ahLst/>
          <a:cxnLst/>
          <a:rect l="0" t="0" r="0" b="0"/>
          <a:pathLst>
            <a:path>
              <a:moveTo>
                <a:pt x="6851556" y="0"/>
              </a:moveTo>
              <a:lnTo>
                <a:pt x="6851556" y="337530"/>
              </a:lnTo>
              <a:lnTo>
                <a:pt x="0" y="337530"/>
              </a:lnTo>
              <a:lnTo>
                <a:pt x="0" y="64086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21121" y="2413976"/>
        <a:ext cx="344218" cy="6714"/>
      </dsp:txXfrm>
    </dsp:sp>
    <dsp:sp modelId="{608556CF-A1F4-48E7-8693-ED753B8E4975}">
      <dsp:nvSpPr>
        <dsp:cNvPr id="0" name=""/>
        <dsp:cNvSpPr/>
      </dsp:nvSpPr>
      <dsp:spPr>
        <a:xfrm>
          <a:off x="6859311" y="347066"/>
          <a:ext cx="2919394" cy="175163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Arial Rounded MT Bold" panose="020F0704030504030204" pitchFamily="34" charset="0"/>
            </a:rPr>
            <a:t>Edge Detection</a:t>
          </a:r>
          <a:endParaRPr lang="en-IN" sz="2900" kern="1200" dirty="0">
            <a:latin typeface="Arial Rounded MT Bold" panose="020F0704030504030204" pitchFamily="34" charset="0"/>
          </a:endParaRPr>
        </a:p>
      </dsp:txBody>
      <dsp:txXfrm>
        <a:off x="6859311" y="347066"/>
        <a:ext cx="2919394" cy="1751636"/>
      </dsp:txXfrm>
    </dsp:sp>
    <dsp:sp modelId="{9E7A2139-83AD-4B8B-8D46-5A52BCABE0BB}">
      <dsp:nvSpPr>
        <dsp:cNvPr id="0" name=""/>
        <dsp:cNvSpPr/>
      </dsp:nvSpPr>
      <dsp:spPr>
        <a:xfrm>
          <a:off x="2925349" y="3600262"/>
          <a:ext cx="6408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860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28993" y="3642625"/>
        <a:ext cx="33573" cy="6714"/>
      </dsp:txXfrm>
    </dsp:sp>
    <dsp:sp modelId="{BF2720A5-13D4-4F71-9F56-99BF50678A0B}">
      <dsp:nvSpPr>
        <dsp:cNvPr id="0" name=""/>
        <dsp:cNvSpPr/>
      </dsp:nvSpPr>
      <dsp:spPr>
        <a:xfrm>
          <a:off x="7755" y="2770164"/>
          <a:ext cx="2919394" cy="175163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Arial Rounded MT Bold" panose="020F0704030504030204" pitchFamily="34" charset="0"/>
            </a:rPr>
            <a:t>Draw &amp;Detect Contours</a:t>
          </a:r>
          <a:endParaRPr lang="en-IN" sz="2900" kern="1200" dirty="0">
            <a:latin typeface="Arial Rounded MT Bold" panose="020F0704030504030204" pitchFamily="34" charset="0"/>
          </a:endParaRPr>
        </a:p>
      </dsp:txBody>
      <dsp:txXfrm>
        <a:off x="7755" y="2770164"/>
        <a:ext cx="2919394" cy="1751636"/>
      </dsp:txXfrm>
    </dsp:sp>
    <dsp:sp modelId="{B0FB1009-EB78-4980-9597-086534BD95B0}">
      <dsp:nvSpPr>
        <dsp:cNvPr id="0" name=""/>
        <dsp:cNvSpPr/>
      </dsp:nvSpPr>
      <dsp:spPr>
        <a:xfrm>
          <a:off x="6516205" y="3600262"/>
          <a:ext cx="6408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860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819849" y="3642625"/>
        <a:ext cx="33573" cy="6714"/>
      </dsp:txXfrm>
    </dsp:sp>
    <dsp:sp modelId="{A06C5BF1-B05B-4359-B066-C0CB36053B55}">
      <dsp:nvSpPr>
        <dsp:cNvPr id="0" name=""/>
        <dsp:cNvSpPr/>
      </dsp:nvSpPr>
      <dsp:spPr>
        <a:xfrm>
          <a:off x="3598610" y="2770164"/>
          <a:ext cx="2919394" cy="175163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Arial Rounded MT Bold" panose="020F0704030504030204" pitchFamily="34" charset="0"/>
            </a:rPr>
            <a:t>Some mathematical Calculations</a:t>
          </a:r>
          <a:endParaRPr lang="en-IN" sz="2900" kern="1200" dirty="0">
            <a:latin typeface="Arial Rounded MT Bold" panose="020F0704030504030204" pitchFamily="34" charset="0"/>
          </a:endParaRPr>
        </a:p>
      </dsp:txBody>
      <dsp:txXfrm>
        <a:off x="3598610" y="2770164"/>
        <a:ext cx="2919394" cy="1751636"/>
      </dsp:txXfrm>
    </dsp:sp>
    <dsp:sp modelId="{E3A7DE95-7C5F-49E0-B6BE-F3A253D237B0}">
      <dsp:nvSpPr>
        <dsp:cNvPr id="0" name=""/>
        <dsp:cNvSpPr/>
      </dsp:nvSpPr>
      <dsp:spPr>
        <a:xfrm>
          <a:off x="7189466" y="2770164"/>
          <a:ext cx="2919394" cy="175163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Arial Rounded MT Bold" panose="020F0704030504030204" pitchFamily="34" charset="0"/>
            </a:rPr>
            <a:t>Output Image</a:t>
          </a:r>
          <a:endParaRPr lang="en-IN" sz="2900" kern="1200" dirty="0">
            <a:latin typeface="Arial Rounded MT Bold" panose="020F0704030504030204" pitchFamily="34" charset="0"/>
          </a:endParaRPr>
        </a:p>
      </dsp:txBody>
      <dsp:txXfrm>
        <a:off x="7189466" y="2770164"/>
        <a:ext cx="2919394" cy="175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2564904"/>
            <a:ext cx="9289033" cy="21303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Object Dimension Calculator From Images 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smtClean="0">
                <a:latin typeface="Arial Rounded MT Bold" panose="020F0704030504030204" pitchFamily="34" charset="0"/>
              </a:rPr>
              <a:t>                            </a:t>
            </a:r>
            <a:r>
              <a:rPr lang="en-US" sz="2800" dirty="0" smtClean="0">
                <a:latin typeface="Arial Rounded MT Bold" panose="020F0704030504030204" pitchFamily="34" charset="0"/>
              </a:rPr>
              <a:t>– Python mini group project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94012" y="5102106"/>
            <a:ext cx="9143999" cy="156683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en-US" sz="2000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Guided By</a:t>
            </a:r>
            <a:r>
              <a:rPr lang="en-US" sz="2000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–</a:t>
            </a:r>
          </a:p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en-US" sz="20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Dr. </a:t>
            </a:r>
            <a:r>
              <a:rPr lang="en-US" sz="2000" dirty="0" err="1">
                <a:solidFill>
                  <a:schemeClr val="lt1"/>
                </a:solidFill>
                <a:latin typeface="Arial Rounded MT Bold" panose="020F0704030504030204" pitchFamily="34" charset="0"/>
              </a:rPr>
              <a:t>Pallavi</a:t>
            </a:r>
            <a:r>
              <a:rPr lang="en-US" sz="20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 Khatri Mam</a:t>
            </a:r>
            <a:endParaRPr lang="en-IN" sz="2000" dirty="0">
              <a:solidFill>
                <a:schemeClr val="lt1"/>
              </a:solidFill>
              <a:latin typeface="Arial Rounded MT Bold" panose="020F0704030504030204" pitchFamily="34" charset="0"/>
            </a:endParaRPr>
          </a:p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en-US" sz="2000" dirty="0" err="1">
                <a:solidFill>
                  <a:schemeClr val="lt1"/>
                </a:solidFill>
                <a:latin typeface="Arial Rounded MT Bold" panose="020F0704030504030204" pitchFamily="34" charset="0"/>
              </a:rPr>
              <a:t>Madhav</a:t>
            </a:r>
            <a:r>
              <a:rPr lang="en-US" sz="20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 Vyas Sir</a:t>
            </a:r>
            <a:endParaRPr lang="en-IN" sz="2000" dirty="0">
              <a:solidFill>
                <a:schemeClr val="l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Kronos'18 -ThecollegeFe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68976"/>
            <a:ext cx="3659647" cy="15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Morphological Operations </a:t>
            </a:r>
            <a:r>
              <a:rPr lang="en-US" sz="2800" dirty="0" smtClean="0">
                <a:latin typeface="Arial Rounded MT Bold" panose="020F0704030504030204" pitchFamily="34" charset="0"/>
              </a:rPr>
              <a:t>(Dilation &amp; Erosion)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41884" y="1607097"/>
            <a:ext cx="10009111" cy="44388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algn="ctr"/>
            <a:r>
              <a:rPr lang="en-IN" sz="2800" dirty="0" smtClean="0">
                <a:latin typeface="Arial Rounded MT Bold" panose="020F0704030504030204" pitchFamily="34" charset="0"/>
                <a:ea typeface="+mj-ea"/>
                <a:cs typeface="+mj-cs"/>
              </a:rPr>
              <a:t>Dilation &amp; Erosion are two fundamental Morphological operations :</a:t>
            </a:r>
            <a:endParaRPr lang="en-IN" sz="2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Dilation </a:t>
            </a:r>
            <a:r>
              <a:rPr lang="en-US" dirty="0">
                <a:latin typeface="Arial Rounded MT Bold" panose="020F0704030504030204" pitchFamily="34" charset="0"/>
              </a:rPr>
              <a:t>adds pixels to the boundaries of objects in an </a:t>
            </a:r>
            <a:r>
              <a:rPr lang="en-US" dirty="0" smtClean="0">
                <a:latin typeface="Arial Rounded MT Bold" panose="020F0704030504030204" pitchFamily="34" charset="0"/>
              </a:rPr>
              <a:t>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It fills the holes and broken areas in an 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rial Rounded MT Bold" panose="020F0704030504030204" pitchFamily="34" charset="0"/>
              </a:rPr>
              <a:t> It increases the brightness of the object.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31604" y="2213248"/>
            <a:ext cx="4453064" cy="44388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  <a:ea typeface="+mj-ea"/>
                <a:cs typeface="+mj-cs"/>
              </a:rPr>
              <a:t>EROSION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27972" cy="336509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sz="2200" dirty="0">
                <a:latin typeface="Arial Rounded MT Bold" panose="020F0704030504030204" pitchFamily="34" charset="0"/>
                <a:ea typeface="+mj-ea"/>
                <a:cs typeface="+mj-cs"/>
              </a:rPr>
              <a:t>While </a:t>
            </a:r>
            <a:r>
              <a:rPr lang="en-IN" sz="2200" dirty="0" smtClean="0">
                <a:latin typeface="Arial Rounded MT Bold" panose="020F0704030504030204" pitchFamily="34" charset="0"/>
                <a:ea typeface="+mj-ea"/>
                <a:cs typeface="+mj-cs"/>
              </a:rPr>
              <a:t>e</a:t>
            </a:r>
            <a:r>
              <a:rPr lang="en-US" dirty="0" err="1" smtClean="0">
                <a:latin typeface="Arial Rounded MT Bold" panose="020F0704030504030204" pitchFamily="34" charset="0"/>
              </a:rPr>
              <a:t>rosion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removes pixels on object </a:t>
            </a:r>
            <a:r>
              <a:rPr lang="en-US" dirty="0" smtClean="0">
                <a:latin typeface="Arial Rounded MT Bold" panose="020F0704030504030204" pitchFamily="34" charset="0"/>
              </a:rPr>
              <a:t>boundaries.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It removes the small anomalies.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>
                <a:latin typeface="Arial Rounded MT Bold" panose="020F0704030504030204" pitchFamily="34" charset="0"/>
              </a:rPr>
              <a:t>It reduces the brightness of the bright </a:t>
            </a:r>
            <a:r>
              <a:rPr lang="en-IN" dirty="0" smtClean="0">
                <a:latin typeface="Arial Rounded MT Bold" panose="020F0704030504030204" pitchFamily="34" charset="0"/>
              </a:rPr>
              <a:t>objects</a:t>
            </a:r>
            <a:r>
              <a:rPr lang="en-IN" b="1" dirty="0" smtClean="0"/>
              <a:t>.</a:t>
            </a:r>
            <a:endParaRPr lang="en-IN" b="1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539553" y="2213248"/>
            <a:ext cx="4416552" cy="4438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latin typeface="Arial Rounded MT Bold" panose="020F0704030504030204" pitchFamily="34" charset="0"/>
                <a:ea typeface="+mj-ea"/>
                <a:cs typeface="+mj-cs"/>
              </a:rPr>
              <a:t>DILATION</a:t>
            </a:r>
            <a:endParaRPr lang="en-IN" sz="2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620688"/>
            <a:ext cx="10476654" cy="674712"/>
          </a:xfrm>
        </p:spPr>
        <p:txBody>
          <a:bodyPr>
            <a:noAutofit/>
          </a:bodyPr>
          <a:lstStyle/>
          <a:p>
            <a:r>
              <a:rPr lang="en-IN" smtClean="0">
                <a:latin typeface="Arial Rounded MT Bold" panose="020F0704030504030204" pitchFamily="34" charset="0"/>
              </a:rPr>
              <a:t>RESULTS AFTER APPLYING DILATION &amp; EROSION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https://www.cs.auckland.ac.nz/courses/compsci773s1c/lectures/ImageProcessing-html/wolf-glimag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681914"/>
            <a:ext cx="18573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s.auckland.ac.nz/courses/compsci773s1c/lectures/ImageProcessing-html/wolf-binim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24" y="4433371"/>
            <a:ext cx="185737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cs.auckland.ac.nz/courses/compsci773s1c/lectures/ImageProcessing-html/wolf-erosi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80" y="1713278"/>
            <a:ext cx="18478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cs.auckland.ac.nz/courses/compsci773s1c/lectures/ImageProcessing-html/wolf-dilati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55" y="4391000"/>
            <a:ext cx="18478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39064" y="2410576"/>
            <a:ext cx="153526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5579528" y="3240742"/>
            <a:ext cx="1178024" cy="1080120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6740371" y="3213867"/>
            <a:ext cx="1178024" cy="1133871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41884" y="3356992"/>
            <a:ext cx="2880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err="1" smtClean="0">
                <a:latin typeface="Arial Rounded MT Bold" panose="020F0704030504030204" pitchFamily="34" charset="0"/>
              </a:rPr>
              <a:t>Gray</a:t>
            </a:r>
            <a:r>
              <a:rPr lang="en-IN" sz="2400" dirty="0" smtClean="0">
                <a:latin typeface="Arial Rounded MT Bold" panose="020F0704030504030204" pitchFamily="34" charset="0"/>
              </a:rPr>
              <a:t>-Scale Image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50596" y="2204864"/>
            <a:ext cx="21602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Binary Image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82244" y="6021288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Dilated Image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30516" y="6021288"/>
            <a:ext cx="23042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Erosion Image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0648"/>
            <a:ext cx="10404646" cy="103475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Contours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1628800"/>
            <a:ext cx="10441160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>
                <a:solidFill>
                  <a:schemeClr val="lt1"/>
                </a:solidFill>
                <a:latin typeface="Arial Rounded MT Bold" panose="020F0704030504030204" pitchFamily="34" charset="0"/>
              </a:rPr>
              <a:t>A contour is a closed curve joining all the continuous points having some color or intensity, they represent the shapes of objects found in an image. Contour detection is a useful technique for shape analysis and object detection and recognition</a:t>
            </a:r>
            <a:r>
              <a:rPr lang="en-US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lt1"/>
                </a:solidFill>
                <a:latin typeface="Arial Rounded MT Bold" panose="020F0704030504030204" pitchFamily="34" charset="0"/>
              </a:rPr>
              <a:t> </a:t>
            </a: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The frame we get after the process of erosion &amp; dilation is then passed through the cv2.findContour(), </a:t>
            </a:r>
            <a:r>
              <a:rPr lang="en-IN" dirty="0" err="1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contours.sort_contours</a:t>
            </a: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(), cv2.drawContours().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lt1"/>
                </a:solidFill>
                <a:latin typeface="Arial Rounded MT Bold" panose="020F0704030504030204" pitchFamily="34" charset="0"/>
              </a:rPr>
              <a:t> </a:t>
            </a: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Now from the above step we get contours in our 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 Contours helps to determine the shape &amp; position of objects in the frame.</a:t>
            </a:r>
            <a:endParaRPr lang="en-IN" dirty="0">
              <a:solidFill>
                <a:schemeClr val="l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143998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Contours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32" y="2204864"/>
            <a:ext cx="4397121" cy="2926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204864"/>
            <a:ext cx="4427604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INPUT &amp; OUTPUT IMAGE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44" y="2348880"/>
            <a:ext cx="5408365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2348880"/>
            <a:ext cx="546638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OBSERVATION TABLE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04" y="1719494"/>
            <a:ext cx="8136904" cy="4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SzPct val="100000"/>
            </a:pPr>
            <a:r>
              <a:rPr lang="en-IN" sz="4000" dirty="0" smtClean="0">
                <a:solidFill>
                  <a:schemeClr val="lt1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SOME REAL LIFE APPLICATIONS</a:t>
            </a:r>
            <a:endParaRPr lang="en-IN" sz="4000" dirty="0">
              <a:solidFill>
                <a:schemeClr val="lt1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1628800"/>
            <a:ext cx="10441160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Arial Rounded MT Bold" panose="020F0704030504030204" pitchFamily="34" charset="0"/>
              </a:rPr>
              <a:t> Measuring object dimension digitally can save the tediousness of performing many day-to-day activities like geometrical calculations involving real life objects</a:t>
            </a:r>
            <a:r>
              <a:rPr lang="en-US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.</a:t>
            </a:r>
            <a:endParaRPr lang="en-IN" dirty="0">
              <a:solidFill>
                <a:schemeClr val="lt1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 In many areas of industry we face lots of issues regarding the quality of the product, so </a:t>
            </a:r>
            <a:r>
              <a:rPr lang="en-IN" dirty="0">
                <a:solidFill>
                  <a:schemeClr val="lt1"/>
                </a:solidFill>
                <a:latin typeface="Arial Rounded MT Bold" panose="020F0704030504030204" pitchFamily="34" charset="0"/>
              </a:rPr>
              <a:t>t</a:t>
            </a: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he </a:t>
            </a:r>
            <a:r>
              <a:rPr lang="en-IN" dirty="0">
                <a:solidFill>
                  <a:schemeClr val="lt1"/>
                </a:solidFill>
                <a:latin typeface="Arial Rounded MT Bold" panose="020F0704030504030204" pitchFamily="34" charset="0"/>
              </a:rPr>
              <a:t>proposed system can be applied to an industrial quality control </a:t>
            </a: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system to improve the product quality.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lt1"/>
                </a:solidFill>
                <a:latin typeface="Arial Rounded MT Bold" panose="020F0704030504030204" pitchFamily="34" charset="0"/>
              </a:rPr>
              <a:t> </a:t>
            </a: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This technique can be used in crime scene to investigate the          dimensions of objects through an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lt1"/>
                </a:solidFill>
                <a:latin typeface="Arial Rounded MT Bold" panose="020F0704030504030204" pitchFamily="34" charset="0"/>
              </a:rPr>
              <a:t> This technique can </a:t>
            </a:r>
            <a:r>
              <a:rPr lang="en-IN" dirty="0" smtClean="0">
                <a:solidFill>
                  <a:schemeClr val="lt1"/>
                </a:solidFill>
                <a:latin typeface="Arial Rounded MT Bold" panose="020F0704030504030204" pitchFamily="34" charset="0"/>
              </a:rPr>
              <a:t>also be used in the field of robotics.</a:t>
            </a:r>
            <a:endParaRPr lang="en-IN" dirty="0">
              <a:solidFill>
                <a:schemeClr val="l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2044" y="2564904"/>
            <a:ext cx="6912768" cy="15841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800"/>
              </a:spcBef>
              <a:buSzPct val="100000"/>
            </a:pPr>
            <a:r>
              <a:rPr lang="en-IN" sz="6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3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Group Members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220470"/>
              </p:ext>
            </p:extLst>
          </p:nvPr>
        </p:nvGraphicFramePr>
        <p:xfrm>
          <a:off x="1522412" y="1700808"/>
          <a:ext cx="10476655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OUTLINES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1628800"/>
            <a:ext cx="10513168" cy="51125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Introduction to Object Dimension Calculator.</a:t>
            </a:r>
            <a:endParaRPr lang="en-IN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Software Requirements.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Work Flow of the project.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 Insight.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Edge Detection (Canny Edge Method).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Morphological Operations (Erosion &amp; Dilation)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Contours</a:t>
            </a: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Input &amp; Output Image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Observation Table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Some Real life applications.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2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Object Dimension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 Rounded MT Bold" panose="020F0704030504030204" pitchFamily="34" charset="0"/>
              </a:rPr>
              <a:t>Object Dimension Calculator is a python program that calculates Actual dimension of objects from an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3200" dirty="0" smtClean="0">
                <a:latin typeface="Arial Rounded MT Bold" panose="020F0704030504030204" pitchFamily="34" charset="0"/>
              </a:rPr>
              <a:t>This program gives you approximate average accuracy of 98% , When followed by some prerequisites while capturing an image.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Software </a:t>
            </a:r>
            <a:r>
              <a:rPr lang="en-US" sz="4000" dirty="0">
                <a:latin typeface="Arial Rounded MT Bold" panose="020F0704030504030204" pitchFamily="34" charset="0"/>
              </a:rPr>
              <a:t>Requirements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b="1" dirty="0" smtClean="0">
                <a:latin typeface="Arial Rounded MT Bold" panose="020F0704030504030204" pitchFamily="34" charset="0"/>
              </a:rPr>
              <a:t>Python (3.x)</a:t>
            </a:r>
            <a:endParaRPr lang="en-US" b="1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Arial Rounded MT Bold" panose="020F0704030504030204" pitchFamily="34" charset="0"/>
              </a:rPr>
              <a:t> Python Modules &amp; libraries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 Rounded MT Bold" panose="020F0704030504030204" pitchFamily="34" charset="0"/>
              </a:rPr>
              <a:t>openCV</a:t>
            </a:r>
            <a:r>
              <a:rPr lang="en-US" b="1" dirty="0" smtClean="0">
                <a:latin typeface="Arial Rounded MT Bold" panose="020F0704030504030204" pitchFamily="34" charset="0"/>
              </a:rPr>
              <a:t> (1.18.5)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 Rounded MT Bold" panose="020F0704030504030204" pitchFamily="34" charset="0"/>
              </a:rPr>
              <a:t>Scipy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b="1" dirty="0" smtClean="0">
                <a:latin typeface="Arial Rounded MT Bold" panose="020F0704030504030204" pitchFamily="34" charset="0"/>
              </a:rPr>
              <a:t>Numpy(&gt;=1.17.3)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Arial Rounded MT Bold" panose="020F0704030504030204" pitchFamily="34" charset="0"/>
              </a:rPr>
              <a:t>Imutils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dirty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WORK FLOW 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34430"/>
              </p:ext>
            </p:extLst>
          </p:nvPr>
        </p:nvGraphicFramePr>
        <p:xfrm>
          <a:off x="1522412" y="1700808"/>
          <a:ext cx="10260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77052131"/>
              </p:ext>
            </p:extLst>
          </p:nvPr>
        </p:nvGraphicFramePr>
        <p:xfrm>
          <a:off x="1522412" y="1772816"/>
          <a:ext cx="10116616" cy="486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Project Insight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414" y="1700808"/>
            <a:ext cx="10548662" cy="50405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The Program  execution starts when you provide the location</a:t>
            </a:r>
            <a:r>
              <a:rPr lang="en-IN" dirty="0" smtClean="0">
                <a:latin typeface="Arial Rounded MT Bold" panose="020F0704030504030204" pitchFamily="34" charset="0"/>
              </a:rPr>
              <a:t> of the image from the disk.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Then, the pre-processing of the image takes place and you may also observed some of the frames.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These frames simply give you a clear picture of the intermediate results. Following are the name of the frames:</a:t>
            </a:r>
            <a:endParaRPr lang="en-IN" dirty="0" smtClean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Input Image Frame.                                      5. Dilation Frame.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Gray-scale Frame.                                        </a:t>
            </a:r>
            <a:r>
              <a:rPr lang="en-US" dirty="0">
                <a:latin typeface="Arial Rounded MT Bold" panose="020F0704030504030204" pitchFamily="34" charset="0"/>
              </a:rPr>
              <a:t>6</a:t>
            </a:r>
            <a:r>
              <a:rPr lang="en-US" dirty="0" smtClean="0">
                <a:latin typeface="Arial Rounded MT Bold" panose="020F0704030504030204" pitchFamily="34" charset="0"/>
              </a:rPr>
              <a:t>. Erosion Frame.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Blurred Frame.                                               7. Output Image Frame.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Canny Edge Frame.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REFERENCE OBJECT </a:t>
            </a:r>
            <a:r>
              <a:rPr lang="en-US" sz="4000" dirty="0" smtClean="0">
                <a:latin typeface="Arial Rounded MT Bold" panose="020F0704030504030204" pitchFamily="34" charset="0"/>
              </a:rPr>
              <a:t>APPROACH</a:t>
            </a:r>
            <a:br>
              <a:rPr lang="en-US" sz="4000" dirty="0" smtClean="0">
                <a:latin typeface="Arial Rounded MT Bold" panose="020F0704030504030204" pitchFamily="34" charset="0"/>
              </a:rPr>
            </a:br>
            <a:r>
              <a:rPr lang="en-US" sz="2000" dirty="0" smtClean="0">
                <a:latin typeface="Arial Rounded MT Bold" panose="020F0704030504030204" pitchFamily="34" charset="0"/>
              </a:rPr>
              <a:t>(Object Detection Method)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76436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This approach is simply based on reference object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 We need to consider a reference object in our input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 Our reference object should have two important properties which should be known beforehand: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We should know the dimension of this reference object( in terms of cm).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We should be able to find this reference object in an image based on the placement of the object (ensure that our reference object always placed in the left-most part of the image).</a:t>
            </a:r>
            <a:endParaRPr lang="en-IN" sz="1600" dirty="0">
              <a:solidFill>
                <a:schemeClr val="l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 descr="Figure 1: We'll use a United States quarter as our reference object and ensure it is always placed as the left-most object in the image, making it easy for us to extract it by sorting contours based on their location.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905000"/>
            <a:ext cx="5760640" cy="4260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6" y="404664"/>
            <a:ext cx="10404644" cy="1020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EDGE </a:t>
            </a:r>
            <a:r>
              <a:rPr lang="en-US" sz="4400" dirty="0" smtClean="0">
                <a:latin typeface="Arial Rounded MT Bold" panose="020F0704030504030204" pitchFamily="34" charset="0"/>
              </a:rPr>
              <a:t>DETECTION </a:t>
            </a:r>
            <a:r>
              <a:rPr lang="en-US" sz="3100" dirty="0" smtClean="0">
                <a:latin typeface="Arial Rounded MT Bold" panose="020F0704030504030204" pitchFamily="34" charset="0"/>
              </a:rPr>
              <a:t>(Canny Edge Method)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6839" y="1667470"/>
            <a:ext cx="10476654" cy="504056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>
                <a:solidFill>
                  <a:schemeClr val="lt1"/>
                </a:solidFill>
                <a:latin typeface="Arial Rounded MT Bold" panose="020F0704030504030204" pitchFamily="34" charset="0"/>
              </a:rPr>
              <a:t>Edge Detection is an image processing technique for finding the boundaries of objects within an image. It works by detecting discontinuities in brightness.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  <a:latin typeface="Arial Rounded MT Bold" panose="020F0704030504030204" pitchFamily="34" charset="0"/>
              </a:rPr>
              <a:t> Edge Detection is used for image segmentation and data extraction in areas such as in image processing, computer vision, and robotics.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(Edge Detection using Canny method)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3643616"/>
            <a:ext cx="3010161" cy="2446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3648645"/>
            <a:ext cx="3017782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333</TotalTime>
  <Words>734</Words>
  <Application>Microsoft Office PowerPoint</Application>
  <PresentationFormat>Custom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Consolas</vt:lpstr>
      <vt:lpstr>Corbel</vt:lpstr>
      <vt:lpstr>Wingdings</vt:lpstr>
      <vt:lpstr>Chalkboard 16x9</vt:lpstr>
      <vt:lpstr>Object Dimension Calculator From Images                               – Python mini group project</vt:lpstr>
      <vt:lpstr>Group Members</vt:lpstr>
      <vt:lpstr>OUTLINES</vt:lpstr>
      <vt:lpstr>Object Dimension Calculator</vt:lpstr>
      <vt:lpstr>Software Requirements</vt:lpstr>
      <vt:lpstr>WORK FLOW </vt:lpstr>
      <vt:lpstr>Project Insight</vt:lpstr>
      <vt:lpstr>REFERENCE OBJECT APPROACH (Object Detection Method)</vt:lpstr>
      <vt:lpstr>EDGE DETECTION (Canny Edge Method)</vt:lpstr>
      <vt:lpstr>Morphological Operations (Dilation &amp; Erosion)</vt:lpstr>
      <vt:lpstr>RESULTS AFTER APPLYING DILATION &amp; EROSION</vt:lpstr>
      <vt:lpstr>Contours</vt:lpstr>
      <vt:lpstr>Contours</vt:lpstr>
      <vt:lpstr>INPUT &amp; OUTPUT IMAGE</vt:lpstr>
      <vt:lpstr>OBSERVATION TABLE</vt:lpstr>
      <vt:lpstr>SOME REAL LIFE APPLICATIONS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Dimension Calculator From Images</dc:title>
  <dc:creator>Microsoft account</dc:creator>
  <cp:lastModifiedBy>Microsoft account</cp:lastModifiedBy>
  <cp:revision>36</cp:revision>
  <dcterms:created xsi:type="dcterms:W3CDTF">2020-11-09T12:49:41Z</dcterms:created>
  <dcterms:modified xsi:type="dcterms:W3CDTF">2020-11-10T11:43:11Z</dcterms:modified>
</cp:coreProperties>
</file>