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Welcome to InkPPT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a demo ppt to test the backend endpoint.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2024-07-19T11:35:59Z</dcterms:modified>
  <cp:category/>
  <cp:contentStatus/>
  <cp:version/>
</cp:coreProperties>
</file>