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Recognition: Supported Languages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Text recognition supports multiple scripts and languages.</a:t>
            </a:r>
          </a:p>
          <a:p>
            <a:r>
              <a:t>* Three support levels exist: Supported, Experimental, and Mapped.</a:t>
            </a:r>
          </a:p>
          <a:p>
            <a:r>
              <a:t>* Supported languages are prioritized and regularly evaluated.</a:t>
            </a:r>
          </a:p>
          <a:p>
            <a:r>
              <a:t>* Experimental languages are under development but lack regular evaluation.</a:t>
            </a:r>
          </a:p>
          <a:p>
            <a:r>
              <a:t>* Mapped languages leverage other language codes or general character recognition (e.g., enGB maps to en).</a:t>
            </a:r>
          </a:p>
          <a:p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