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0iCo17ykaYKj9oGSH6DCjQZ3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447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77888"/>
            <a:ext cx="82296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6152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800" kern="1200">
              <a:solidFill>
                <a:prstClr val="black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Copyright © 2014. All rights reserved.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187A917-DE08-49D5-B858-6984041FFCD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10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16675"/>
            <a:ext cx="26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buClrTx/>
              <a:buFontTx/>
              <a:buNone/>
              <a:defRPr/>
            </a:pPr>
            <a:r>
              <a:rPr lang="en-IN" kern="120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t>Copyright © 2014. All rights reserved.</a:t>
            </a:r>
            <a:endParaRPr lang="en-US" kern="1200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9E3F7ECD-5727-4E05-B16B-8BFBDA3F58D7}" type="slidenum">
              <a:rPr lang="en-US" kern="1200">
                <a:latin typeface="Calibri" pitchFamily="34" charset="0"/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kern="120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95400"/>
            <a:ext cx="9144000" cy="508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grpSp>
        <p:nvGrpSpPr>
          <p:cNvPr id="1037" name="Group 18"/>
          <p:cNvGrpSpPr>
            <a:grpSpLocks/>
          </p:cNvGrpSpPr>
          <p:nvPr userDrawn="1"/>
        </p:nvGrpSpPr>
        <p:grpSpPr bwMode="auto">
          <a:xfrm>
            <a:off x="8810625" y="411163"/>
            <a:ext cx="138113" cy="177800"/>
            <a:chOff x="6267450" y="471488"/>
            <a:chExt cx="226218" cy="29368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394860" y="571132"/>
              <a:ext cx="98808" cy="996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67450" y="471488"/>
              <a:ext cx="114409" cy="115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93452" y="676020"/>
              <a:ext cx="85807" cy="89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19" name="Footer Placeholder 2"/>
          <p:cNvSpPr txBox="1">
            <a:spLocks/>
          </p:cNvSpPr>
          <p:nvPr userDrawn="1"/>
        </p:nvSpPr>
        <p:spPr>
          <a:xfrm>
            <a:off x="314324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200" kern="12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Confidential : Restricted Circulation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7AD16C9F-E6C1-E644-A143-D85314D851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5" y="75918"/>
            <a:ext cx="2263551" cy="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528881" y="230188"/>
            <a:ext cx="5462594" cy="381000"/>
          </a:xfrm>
        </p:spPr>
        <p:txBody>
          <a:bodyPr/>
          <a:lstStyle/>
          <a:p>
            <a:pPr algn="ctr" eaLnBrk="1" hangingPunct="1"/>
            <a:r>
              <a:rPr lang="en-US" sz="2400" dirty="0" smtClean="0"/>
              <a:t>ANURAG SHUKLA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Trainee </a:t>
            </a:r>
            <a:r>
              <a:rPr lang="en-US" dirty="0" smtClean="0"/>
              <a:t>Software </a:t>
            </a:r>
            <a:r>
              <a:rPr lang="en-US" dirty="0" smtClean="0"/>
              <a:t>Engineer)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6388099"/>
            <a:ext cx="2895600" cy="365125"/>
          </a:xfr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Copyright © 2014. All rights reserved.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14324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2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+mn-ea"/>
                <a:cs typeface="+mn-cs"/>
              </a:rPr>
              <a:t>Confidential : Restricted Circulation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7A917-DE08-49D5-B858-6984041FFCD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Google Shape;261;p1"/>
          <p:cNvSpPr/>
          <p:nvPr/>
        </p:nvSpPr>
        <p:spPr>
          <a:xfrm>
            <a:off x="8315327" y="9099"/>
            <a:ext cx="788847" cy="8143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45;p1"/>
          <p:cNvSpPr/>
          <p:nvPr/>
        </p:nvSpPr>
        <p:spPr>
          <a:xfrm>
            <a:off x="4661502" y="901958"/>
            <a:ext cx="4267200" cy="304800"/>
          </a:xfrm>
          <a:prstGeom prst="rect">
            <a:avLst/>
          </a:prstGeom>
          <a:solidFill>
            <a:srgbClr val="5D271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95263" marR="0" lvl="0" indent="-195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TECHNICAL EXPERTISE</a:t>
            </a:r>
            <a:endParaRPr sz="11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46;p1"/>
          <p:cNvSpPr/>
          <p:nvPr/>
        </p:nvSpPr>
        <p:spPr>
          <a:xfrm>
            <a:off x="4661502" y="2763994"/>
            <a:ext cx="4267200" cy="261171"/>
          </a:xfrm>
          <a:prstGeom prst="rect">
            <a:avLst/>
          </a:prstGeom>
          <a:solidFill>
            <a:srgbClr val="5D271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95263" marR="0" lvl="0" indent="-195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SELECTED EXPERIENCES</a:t>
            </a:r>
            <a:endParaRPr dirty="0"/>
          </a:p>
        </p:txBody>
      </p:sp>
      <p:sp>
        <p:nvSpPr>
          <p:cNvPr id="12" name="Google Shape;247;p1"/>
          <p:cNvSpPr/>
          <p:nvPr/>
        </p:nvSpPr>
        <p:spPr>
          <a:xfrm>
            <a:off x="102896" y="894816"/>
            <a:ext cx="4284112" cy="328178"/>
          </a:xfrm>
          <a:prstGeom prst="rect">
            <a:avLst/>
          </a:prstGeom>
          <a:solidFill>
            <a:srgbClr val="5D271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95263" marR="0" lvl="0" indent="-1952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PROFESSIONAL </a:t>
            </a:r>
            <a:r>
              <a:rPr lang="en-IN" sz="1100" b="0" i="0" u="none" strike="noStrike" cap="none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11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248;p1"/>
          <p:cNvSpPr/>
          <p:nvPr/>
        </p:nvSpPr>
        <p:spPr>
          <a:xfrm>
            <a:off x="4661501" y="3094080"/>
            <a:ext cx="4239613" cy="27313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108000" rIns="108000" bIns="360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for developing the applications.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XML.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Skilled in Frontend technology like HTML.</a:t>
            </a:r>
          </a:p>
        </p:txBody>
      </p:sp>
      <p:sp>
        <p:nvSpPr>
          <p:cNvPr id="14" name="Google Shape;249;p1"/>
          <p:cNvSpPr/>
          <p:nvPr/>
        </p:nvSpPr>
        <p:spPr>
          <a:xfrm>
            <a:off x="4742456" y="1524501"/>
            <a:ext cx="4105292" cy="97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360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50;p1"/>
          <p:cNvSpPr/>
          <p:nvPr/>
        </p:nvSpPr>
        <p:spPr>
          <a:xfrm>
            <a:off x="102896" y="1349453"/>
            <a:ext cx="4244350" cy="13067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108000" rIns="108000" bIns="36000" anchor="t" anchorCtr="0">
            <a:noAutofit/>
          </a:bodyPr>
          <a:lstStyle/>
          <a:p>
            <a:pPr marL="176212" lvl="0" indent="-169862" algn="just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project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technology. Having a knowledge in XML and additionally used HTML.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" name="Google Shape;259;p1"/>
          <p:cNvSpPr/>
          <p:nvPr/>
        </p:nvSpPr>
        <p:spPr>
          <a:xfrm>
            <a:off x="80122" y="2756431"/>
            <a:ext cx="4245263" cy="237448"/>
          </a:xfrm>
          <a:prstGeom prst="rect">
            <a:avLst/>
          </a:prstGeom>
          <a:solidFill>
            <a:srgbClr val="5D2717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95263" marR="0" lvl="0" indent="-1952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ACADEMIC </a:t>
            </a:r>
            <a:r>
              <a:rPr lang="en-IN" sz="11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EXPERIENCES AND ROLES</a:t>
            </a:r>
            <a:endParaRPr sz="11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260;p1"/>
          <p:cNvSpPr/>
          <p:nvPr/>
        </p:nvSpPr>
        <p:spPr>
          <a:xfrm>
            <a:off x="103807" y="3094081"/>
            <a:ext cx="4197891" cy="27313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108000" rIns="108000" bIns="360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Google Shape;250;p1"/>
          <p:cNvSpPr/>
          <p:nvPr/>
        </p:nvSpPr>
        <p:spPr>
          <a:xfrm>
            <a:off x="4656764" y="1368644"/>
            <a:ext cx="4244350" cy="12358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108000" rIns="108000" bIns="36000" anchor="t" anchorCtr="0">
            <a:noAutofit/>
          </a:bodyPr>
          <a:lstStyle/>
          <a:p>
            <a:pPr marL="176213" lvl="0" indent="-176213" algn="just">
              <a:spcBef>
                <a:spcPts val="60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-GB" sz="11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SQL, </a:t>
            </a:r>
          </a:p>
          <a:p>
            <a:pPr marL="176213" lvl="0" indent="-176213" algn="just">
              <a:spcBef>
                <a:spcPts val="60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XML, HTML.</a:t>
            </a:r>
          </a:p>
          <a:p>
            <a:pPr marL="176213" lvl="0" indent="-176213" algn="just">
              <a:spcBef>
                <a:spcPts val="60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10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MySQL.</a:t>
            </a:r>
            <a:endParaRPr lang="en-GB" sz="600" dirty="0">
              <a:solidFill>
                <a:schemeClr val="dk1"/>
              </a:solidFill>
            </a:endParaRPr>
          </a:p>
          <a:p>
            <a:pPr marL="6350"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96" y="3118943"/>
            <a:ext cx="419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(Proof of concept) on Java.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3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88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Times New Roman</vt:lpstr>
      <vt:lpstr>Verdana</vt:lpstr>
      <vt:lpstr>1_Office Theme</vt:lpstr>
      <vt:lpstr>ANURAG SHUKLA (Trainee Software Engineer)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Gramener Digital</dc:creator>
  <cp:lastModifiedBy>Gokul</cp:lastModifiedBy>
  <cp:revision>65</cp:revision>
  <dcterms:created xsi:type="dcterms:W3CDTF">2013-12-11T08:51:18Z</dcterms:created>
  <dcterms:modified xsi:type="dcterms:W3CDTF">2021-11-12T05:58:27Z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TECHMAHINDRA\BP00505479</vt:lpwstr>
  </property>
  <property fmtid="{D5CDD505-2E9C-101B-9397-08002B2CF9AE}" pid="4" name="DLPManualFileClassificationLastModificationDate">
    <vt:lpwstr>1609748701</vt:lpwstr>
  </property>
  <property fmtid="{D5CDD505-2E9C-101B-9397-08002B2CF9AE}" pid="5" name="DLPManualFileClassificationVersion">
    <vt:lpwstr>11.6.0.76</vt:lpwstr>
  </property>
</Properties>
</file>