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86FD0-B298-4422-87EB-EDA6BE2E02B3}" v="32" dt="2020-05-30T21:21:4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4" d="100"/>
          <a:sy n="5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005A-B4D5-4649-9559-5EDC3EF5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7" r="561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Welcome to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C89B1-5DC0-4FE0-BD23-D8AC72B30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0"/>
            <a:ext cx="7193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550387-0E6F-466F-BD2C-8FDB4BEF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4945E-18DD-4505-84BD-53732E1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Visual Studio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F63D-DF25-43A1-B3B5-A73A8B1D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The main Visual Studio Icons we are using are:</a:t>
            </a:r>
          </a:p>
          <a:p>
            <a:pPr lvl="1"/>
            <a:r>
              <a:rPr lang="en-US" sz="2000"/>
              <a:t>Explorer</a:t>
            </a:r>
          </a:p>
          <a:p>
            <a:pPr lvl="1"/>
            <a:r>
              <a:rPr lang="en-US" sz="2000"/>
              <a:t>Run-&gt;run without debugging</a:t>
            </a:r>
          </a:p>
          <a:p>
            <a:pPr lvl="1"/>
            <a:r>
              <a:rPr lang="en-US" sz="2000"/>
              <a:t>Code editor Window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165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Task1: Create a Pandas </a:t>
            </a:r>
            <a:r>
              <a:rPr lang="en-US" sz="3200" dirty="0" err="1"/>
              <a:t>DataFrame</a:t>
            </a:r>
            <a:r>
              <a:rPr lang="en-US" sz="3200" dirty="0"/>
              <a:t>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8" name="Picture 7" descr="A picture containing water, boat, looking, standing&#10;&#10;Description automatically generated">
            <a:extLst>
              <a:ext uri="{FF2B5EF4-FFF2-40B4-BE49-F238E27FC236}">
                <a16:creationId xmlns:a16="http://schemas.microsoft.com/office/drawing/2014/main" id="{6E8EF047-356E-4CB4-A4F6-927A88B1A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5" y="2265609"/>
            <a:ext cx="5401559" cy="46051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Table using Pandas </a:t>
            </a:r>
            <a:r>
              <a:rPr lang="en-US" sz="2000" dirty="0" err="1"/>
              <a:t>dataframe</a:t>
            </a:r>
            <a:r>
              <a:rPr lang="en-US" sz="2000" dirty="0"/>
              <a:t> and print.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Statistics based on the table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Line graph with an X axis and Y axis using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window showing the graph using Matplotlib’s </a:t>
            </a:r>
            <a:r>
              <a:rPr lang="en-US" sz="2000" dirty="0" err="1"/>
              <a:t>pyplot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BC46E-96AE-45FF-B433-C41727D4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4" y="373721"/>
            <a:ext cx="539190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Task2: </a:t>
            </a:r>
            <a:r>
              <a:rPr lang="en-US" sz="3200" dirty="0" err="1"/>
              <a:t>MatPlotLib</a:t>
            </a:r>
            <a:r>
              <a:rPr lang="en-US" sz="3200" dirty="0"/>
              <a:t> </a:t>
            </a:r>
            <a:r>
              <a:rPr lang="en-US" sz="3200" dirty="0" err="1"/>
              <a:t>PyPlot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dirty="0" err="1"/>
              <a:t>Pyplot</a:t>
            </a:r>
            <a:r>
              <a:rPr lang="en-US" sz="2000" dirty="0"/>
              <a:t> plot using Temperature and Month.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dirty="0" err="1"/>
              <a:t>Pyplot</a:t>
            </a:r>
            <a:r>
              <a:rPr lang="en-US" sz="2000" dirty="0"/>
              <a:t> using Month and Temperature.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dirty="0" err="1"/>
              <a:t>Pyplot</a:t>
            </a:r>
            <a:r>
              <a:rPr lang="en-US" sz="2000" dirty="0"/>
              <a:t> plot using Month on the X axis, Temperature and Rainfall together on the 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Legend for the graph.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FBD73-8B1A-4016-81A8-0A35C2BE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9" y="728662"/>
            <a:ext cx="4923213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Task3: Scatterplot Graph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Introducing the Seaborn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Built atop </a:t>
            </a:r>
            <a:r>
              <a:rPr lang="en-US" sz="2000" dirty="0" err="1"/>
              <a:t>MatplotLib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plot with individual data points scattered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regression to show possible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F99F3-F52C-49E6-B653-65137C36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98" y="71352"/>
            <a:ext cx="5629835" cy="62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Task4: Seaborn Heatmap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Popular type of graph--Good for spotting large and small values quickly.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Sometimes requires data to be reorganized into a Matrix using pivots.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 a color key on the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using a new births data set: (month, year, number of births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9DB91-C340-4F47-AF43-97A0C255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9" y="734143"/>
            <a:ext cx="516077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Task5: Seaborn </a:t>
            </a:r>
            <a:r>
              <a:rPr lang="en-US" sz="3200" dirty="0" err="1"/>
              <a:t>JointPlot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Popular type of graph--Good for looking at distribution and data points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 option to display different kind of graph- the parameter called kind.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Here, we will see scatter with regression line, as well </a:t>
            </a:r>
            <a:r>
              <a:rPr lang="en-US" sz="2000"/>
              <a:t>as distribution.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571C2-8BB1-4D51-8F39-3C4C38CC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41" y="19050"/>
            <a:ext cx="70008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253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Welcome to Data Visualization with Python</vt:lpstr>
      <vt:lpstr>Visual Studio Code</vt:lpstr>
      <vt:lpstr>Task1: Create a Pandas DataFrame Table</vt:lpstr>
      <vt:lpstr>Task2: MatPlotLib PyPlot</vt:lpstr>
      <vt:lpstr>Task3: Scatterplot Graph</vt:lpstr>
      <vt:lpstr>Task4: Seaborn Heatmap</vt:lpstr>
      <vt:lpstr>Task5: Seaborn JointPlot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Processing with Python</dc:title>
  <dc:creator>dave Dalsveen</dc:creator>
  <cp:lastModifiedBy>dave Dalsveen</cp:lastModifiedBy>
  <cp:revision>1</cp:revision>
  <dcterms:created xsi:type="dcterms:W3CDTF">2020-05-25T15:25:04Z</dcterms:created>
  <dcterms:modified xsi:type="dcterms:W3CDTF">2020-05-30T23:03:04Z</dcterms:modified>
</cp:coreProperties>
</file>