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8A7C9-2D64-40A0-962A-5C647601EBE8}" v="18" dt="2020-07-19T22:11:41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9" d="100"/>
          <a:sy n="39" d="100"/>
        </p:scale>
        <p:origin x="91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lsveen" userId="039815d45609d4df" providerId="LiveId" clId="{A682F320-BD9D-4379-87AC-92AD1EED7865}"/>
    <pc:docChg chg="undo custSel mod modSld">
      <pc:chgData name="dave Dalsveen" userId="039815d45609d4df" providerId="LiveId" clId="{A682F320-BD9D-4379-87AC-92AD1EED7865}" dt="2020-07-08T19:23:19.106" v="1507" actId="27636"/>
      <pc:docMkLst>
        <pc:docMk/>
      </pc:docMkLst>
      <pc:sldChg chg="modSp mod">
        <pc:chgData name="dave Dalsveen" userId="039815d45609d4df" providerId="LiveId" clId="{A682F320-BD9D-4379-87AC-92AD1EED7865}" dt="2020-07-08T18:43:15.652" v="26" actId="20577"/>
        <pc:sldMkLst>
          <pc:docMk/>
          <pc:sldMk cId="4063939883" sldId="256"/>
        </pc:sldMkLst>
        <pc:spChg chg="mod">
          <ac:chgData name="dave Dalsveen" userId="039815d45609d4df" providerId="LiveId" clId="{A682F320-BD9D-4379-87AC-92AD1EED7865}" dt="2020-07-08T18:43:15.652" v="26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A682F320-BD9D-4379-87AC-92AD1EED7865}" dt="2020-07-08T19:05:54.751" v="110" actId="26606"/>
        <pc:sldMkLst>
          <pc:docMk/>
          <pc:sldMk cId="1901650308" sldId="257"/>
        </pc:sldMkLst>
        <pc:spChg chg="del">
          <ac:chgData name="dave Dalsveen" userId="039815d45609d4df" providerId="LiveId" clId="{A682F320-BD9D-4379-87AC-92AD1EED7865}" dt="2020-07-08T18:43:45.143" v="28" actId="21"/>
          <ac:spMkLst>
            <pc:docMk/>
            <pc:sldMk cId="1901650308" sldId="257"/>
            <ac:spMk id="2" creationId="{6064945E-18DD-4505-84BD-53732E1BE505}"/>
          </ac:spMkLst>
        </pc:spChg>
        <pc:spChg chg="del">
          <ac:chgData name="dave Dalsveen" userId="039815d45609d4df" providerId="LiveId" clId="{A682F320-BD9D-4379-87AC-92AD1EED7865}" dt="2020-07-08T18:43:56.854" v="41" actId="21"/>
          <ac:spMkLst>
            <pc:docMk/>
            <pc:sldMk cId="1901650308" sldId="257"/>
            <ac:spMk id="3" creationId="{2AE1F63D-DF25-43A1-B3B5-A73A8B1D266E}"/>
          </ac:spMkLst>
        </pc:spChg>
        <pc:spChg chg="add mod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5" creationId="{E4D0F907-B24B-41FB-B0E4-FE62C60E31BC}"/>
          </ac:spMkLst>
        </pc:spChg>
        <pc:spChg chg="add del mod">
          <ac:chgData name="dave Dalsveen" userId="039815d45609d4df" providerId="LiveId" clId="{A682F320-BD9D-4379-87AC-92AD1EED7865}" dt="2020-07-08T18:49:11.963" v="52" actId="22"/>
          <ac:spMkLst>
            <pc:docMk/>
            <pc:sldMk cId="1901650308" sldId="257"/>
            <ac:spMk id="7" creationId="{63584098-DBB9-4A32-87EC-485F249AD1F9}"/>
          </ac:spMkLst>
        </pc:spChg>
        <pc:spChg chg="add del mo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4" creationId="{8A1051E7-139B-4342-98DA-F51A9FE43FF3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6" creationId="{A4F3394A-A959-460A-ACF9-5FA682C76940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7" creationId="{D5997EA8-5EFC-40CD-A85F-C3C3BC5F9EB7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8" creationId="{1CF6A1EC-BD15-42D9-A339-A3970CF7C65A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1" creationId="{8D06CE56-3881-4ADA-8CEF-D18B02C242A3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2" creationId="{79F3C543-62EC-4433-9C93-A2CD8764E9B4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3" creationId="{68AF5748-FED8-45BA-8631-26D1D10F3246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5" creationId="{AF2F604E-43BE-4DC3-B983-E071523364F8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02" creationId="{08C9B587-E65E-4B52-B37C-ABEBB6E87928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07" creationId="{8D06CE56-3881-4ADA-8CEF-D18B02C242A3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09" creationId="{79F3C543-62EC-4433-9C93-A2CD8764E9B4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11" creationId="{68AF5748-FED8-45BA-8631-26D1D10F3246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13" creationId="{AF2F604E-43BE-4DC3-B983-E071523364F8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15" creationId="{08C9B587-E65E-4B52-B37C-ABEBB6E87928}"/>
          </ac:spMkLst>
        </pc:spChg>
        <pc:picChg chg="add del mod ord">
          <ac:chgData name="dave Dalsveen" userId="039815d45609d4df" providerId="LiveId" clId="{A682F320-BD9D-4379-87AC-92AD1EED7865}" dt="2020-07-08T19:05:44.064" v="108" actId="21"/>
          <ac:picMkLst>
            <pc:docMk/>
            <pc:sldMk cId="1901650308" sldId="257"/>
            <ac:picMk id="9" creationId="{5C98B923-88AF-4991-B834-469D1C6FDC12}"/>
          </ac:picMkLst>
        </pc:picChg>
        <pc:picChg chg="del">
          <ac:chgData name="dave Dalsveen" userId="039815d45609d4df" providerId="LiveId" clId="{A682F320-BD9D-4379-87AC-92AD1EED7865}" dt="2020-07-08T18:43:36.334" v="27" actId="21"/>
          <ac:picMkLst>
            <pc:docMk/>
            <pc:sldMk cId="1901650308" sldId="257"/>
            <ac:picMk id="11" creationId="{7ABA980D-BD89-492D-AE84-1C1B4A68875E}"/>
          </ac:picMkLst>
        </pc:picChg>
        <pc:picChg chg="add mod">
          <ac:chgData name="dave Dalsveen" userId="039815d45609d4df" providerId="LiveId" clId="{A682F320-BD9D-4379-87AC-92AD1EED7865}" dt="2020-07-08T19:05:54.751" v="110" actId="26606"/>
          <ac:picMkLst>
            <pc:docMk/>
            <pc:sldMk cId="1901650308" sldId="257"/>
            <ac:picMk id="12" creationId="{F3BD6AE3-F42C-4CE1-8EBA-55EF402B8FDF}"/>
          </ac:picMkLst>
        </pc:picChg>
      </pc:sldChg>
      <pc:sldChg chg="addSp delSp modSp mod">
        <pc:chgData name="dave Dalsveen" userId="039815d45609d4df" providerId="LiveId" clId="{A682F320-BD9D-4379-87AC-92AD1EED7865}" dt="2020-07-08T19:09:01.041" v="381" actId="20577"/>
        <pc:sldMkLst>
          <pc:docMk/>
          <pc:sldMk cId="3647716643" sldId="258"/>
        </pc:sldMkLst>
        <pc:spChg chg="mod">
          <ac:chgData name="dave Dalsveen" userId="039815d45609d4df" providerId="LiveId" clId="{A682F320-BD9D-4379-87AC-92AD1EED7865}" dt="2020-07-08T18:53:15.356" v="61" actId="255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09:01.041" v="381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A682F320-BD9D-4379-87AC-92AD1EED7865}" dt="2020-07-08T18:51:53.159" v="58" actId="14100"/>
          <ac:picMkLst>
            <pc:docMk/>
            <pc:sldMk cId="3647716643" sldId="258"/>
            <ac:picMk id="5" creationId="{E5999CB3-6A17-4299-A85B-029DDC6A7582}"/>
          </ac:picMkLst>
        </pc:picChg>
        <pc:picChg chg="del">
          <ac:chgData name="dave Dalsveen" userId="039815d45609d4df" providerId="LiveId" clId="{A682F320-BD9D-4379-87AC-92AD1EED7865}" dt="2020-07-08T18:51:39.584" v="55" actId="21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">
        <pc:chgData name="dave Dalsveen" userId="039815d45609d4df" providerId="LiveId" clId="{A682F320-BD9D-4379-87AC-92AD1EED7865}" dt="2020-07-08T19:12:24.352" v="699" actId="20577"/>
        <pc:sldMkLst>
          <pc:docMk/>
          <pc:sldMk cId="1226514440" sldId="264"/>
        </pc:sldMkLst>
        <pc:spChg chg="mod">
          <ac:chgData name="dave Dalsveen" userId="039815d45609d4df" providerId="LiveId" clId="{A682F320-BD9D-4379-87AC-92AD1EED7865}" dt="2020-07-08T18:54:16.292" v="65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12:24.352" v="699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A682F320-BD9D-4379-87AC-92AD1EED7865}" dt="2020-07-08T19:04:23.501" v="102" actId="21"/>
          <ac:picMkLst>
            <pc:docMk/>
            <pc:sldMk cId="1226514440" sldId="264"/>
            <ac:picMk id="4" creationId="{12322887-C189-45B4-8FF6-7F0E256C9C55}"/>
          </ac:picMkLst>
        </pc:picChg>
        <pc:picChg chg="add mod">
          <ac:chgData name="dave Dalsveen" userId="039815d45609d4df" providerId="LiveId" clId="{A682F320-BD9D-4379-87AC-92AD1EED7865}" dt="2020-07-08T19:04:40.615" v="106" actId="1076"/>
          <ac:picMkLst>
            <pc:docMk/>
            <pc:sldMk cId="1226514440" sldId="264"/>
            <ac:picMk id="6" creationId="{52149E9F-12B8-4D5C-858F-887ABC26B673}"/>
          </ac:picMkLst>
        </pc:picChg>
      </pc:sldChg>
      <pc:sldChg chg="addSp delSp modSp mod">
        <pc:chgData name="dave Dalsveen" userId="039815d45609d4df" providerId="LiveId" clId="{A682F320-BD9D-4379-87AC-92AD1EED7865}" dt="2020-07-08T19:14:22.369" v="860" actId="20577"/>
        <pc:sldMkLst>
          <pc:docMk/>
          <pc:sldMk cId="1499107813" sldId="265"/>
        </pc:sldMkLst>
        <pc:spChg chg="mod">
          <ac:chgData name="dave Dalsveen" userId="039815d45609d4df" providerId="LiveId" clId="{A682F320-BD9D-4379-87AC-92AD1EED7865}" dt="2020-07-08T18:57:19.706" v="69" actId="2763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14:22.369" v="860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e Dalsveen" userId="039815d45609d4df" providerId="LiveId" clId="{A682F320-BD9D-4379-87AC-92AD1EED7865}" dt="2020-07-08T19:04:18.483" v="101" actId="1076"/>
          <ac:picMkLst>
            <pc:docMk/>
            <pc:sldMk cId="1499107813" sldId="265"/>
            <ac:picMk id="5" creationId="{E1E62D08-BD58-4FA8-A749-A526B6A037CF}"/>
          </ac:picMkLst>
        </pc:picChg>
        <pc:picChg chg="del">
          <ac:chgData name="dave Dalsveen" userId="039815d45609d4df" providerId="LiveId" clId="{A682F320-BD9D-4379-87AC-92AD1EED7865}" dt="2020-07-08T19:04:15.159" v="100" actId="21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A682F320-BD9D-4379-87AC-92AD1EED7865}" dt="2020-07-08T19:23:19.106" v="1507" actId="27636"/>
        <pc:sldMkLst>
          <pc:docMk/>
          <pc:sldMk cId="3051798843" sldId="266"/>
        </pc:sldMkLst>
        <pc:spChg chg="mod">
          <ac:chgData name="dave Dalsveen" userId="039815d45609d4df" providerId="LiveId" clId="{A682F320-BD9D-4379-87AC-92AD1EED7865}" dt="2020-07-08T18:58:10.502" v="78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23:19.106" v="1507" actId="27636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A682F320-BD9D-4379-87AC-92AD1EED7865}" dt="2020-07-08T19:03:22.180" v="92" actId="21"/>
          <ac:picMkLst>
            <pc:docMk/>
            <pc:sldMk cId="3051798843" sldId="266"/>
            <ac:picMk id="5" creationId="{08A35325-0F6D-45F8-9D9A-254559A22166}"/>
          </ac:picMkLst>
        </pc:picChg>
        <pc:picChg chg="add mod">
          <ac:chgData name="dave Dalsveen" userId="039815d45609d4df" providerId="LiveId" clId="{A682F320-BD9D-4379-87AC-92AD1EED7865}" dt="2020-07-08T19:03:52.588" v="96" actId="1076"/>
          <ac:picMkLst>
            <pc:docMk/>
            <pc:sldMk cId="3051798843" sldId="266"/>
            <ac:picMk id="6" creationId="{9D0BAA81-B654-459A-BB5D-222B4A50BBAF}"/>
          </ac:picMkLst>
        </pc:picChg>
      </pc:sldChg>
      <pc:sldChg chg="addSp delSp modSp mod setBg">
        <pc:chgData name="dave Dalsveen" userId="039815d45609d4df" providerId="LiveId" clId="{A682F320-BD9D-4379-87AC-92AD1EED7865}" dt="2020-07-08T19:21:53.723" v="1435" actId="20577"/>
        <pc:sldMkLst>
          <pc:docMk/>
          <pc:sldMk cId="1354350229" sldId="267"/>
        </pc:sldMkLst>
        <pc:spChg chg="mod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A682F320-BD9D-4379-87AC-92AD1EED7865}" dt="2020-07-08T19:21:53.723" v="143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3" creationId="{231BF440-39FA-4087-84CC-2EEC0BBDAF29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4" creationId="{F04E4CBA-303B-48BD-8451-C2701CB0EEBF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5" creationId="{F6CA58B3-AFCC-4A40-9882-50D5080879B0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7" creationId="{75C56826-D4E5-42ED-8529-079651CB3005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9" creationId="{82095FCE-EF05-4443-B97A-85DEE3A5CA17}"/>
          </ac:spMkLst>
        </pc:spChg>
        <pc:picChg chg="add mod ord">
          <ac:chgData name="dave Dalsveen" userId="039815d45609d4df" providerId="LiveId" clId="{A682F320-BD9D-4379-87AC-92AD1EED7865}" dt="2020-07-08T19:03:10.106" v="91" actId="14100"/>
          <ac:picMkLst>
            <pc:docMk/>
            <pc:sldMk cId="1354350229" sldId="267"/>
            <ac:picMk id="5" creationId="{277E0B15-6998-4CE7-991E-BD824F817BE6}"/>
          </ac:picMkLst>
        </pc:picChg>
        <pc:picChg chg="add del mod ord">
          <ac:chgData name="dave Dalsveen" userId="039815d45609d4df" providerId="LiveId" clId="{A682F320-BD9D-4379-87AC-92AD1EED7865}" dt="2020-07-08T19:03:02.831" v="89" actId="21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5433E2EE-E530-4652-8FE3-8F4CCFCBFE52}"/>
    <pc:docChg chg="undo custSel modSld">
      <pc:chgData name="dave Dalsveen" userId="039815d45609d4df" providerId="LiveId" clId="{5433E2EE-E530-4652-8FE3-8F4CCFCBFE52}" dt="2020-06-16T03:37:07.204" v="1387" actId="14100"/>
      <pc:docMkLst>
        <pc:docMk/>
      </pc:docMkLst>
      <pc:sldChg chg="modSp mod">
        <pc:chgData name="dave Dalsveen" userId="039815d45609d4df" providerId="LiveId" clId="{5433E2EE-E530-4652-8FE3-8F4CCFCBFE52}" dt="2020-06-15T23:34:37.646" v="11" actId="20577"/>
        <pc:sldMkLst>
          <pc:docMk/>
          <pc:sldMk cId="4063939883" sldId="256"/>
        </pc:sldMkLst>
        <pc:spChg chg="mod">
          <ac:chgData name="dave Dalsveen" userId="039815d45609d4df" providerId="LiveId" clId="{5433E2EE-E530-4652-8FE3-8F4CCFCBFE52}" dt="2020-06-15T23:34:37.646" v="11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5433E2EE-E530-4652-8FE3-8F4CCFCBFE52}" dt="2020-06-15T23:40:32.670" v="336" actId="20577"/>
        <pc:sldMkLst>
          <pc:docMk/>
          <pc:sldMk cId="3647716643" sldId="258"/>
        </pc:sldMkLst>
        <pc:spChg chg="mod">
          <ac:chgData name="dave Dalsveen" userId="039815d45609d4df" providerId="LiveId" clId="{5433E2EE-E530-4652-8FE3-8F4CCFCBFE52}" dt="2020-06-15T23:34:57.857" v="2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5T23:40:32.670" v="336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addSp delSp modSp mod">
        <pc:chgData name="dave Dalsveen" userId="039815d45609d4df" providerId="LiveId" clId="{5433E2EE-E530-4652-8FE3-8F4CCFCBFE52}" dt="2020-06-16T03:24:45.640" v="889" actId="20577"/>
        <pc:sldMkLst>
          <pc:docMk/>
          <pc:sldMk cId="1226514440" sldId="264"/>
        </pc:sldMkLst>
        <pc:spChg chg="mod">
          <ac:chgData name="dave Dalsveen" userId="039815d45609d4df" providerId="LiveId" clId="{5433E2EE-E530-4652-8FE3-8F4CCFCBFE52}" dt="2020-06-16T01:15:45.167" v="368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4:45.640" v="889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5433E2EE-E530-4652-8FE3-8F4CCFCBFE52}" dt="2020-06-16T01:18:25.149" v="514" actId="14100"/>
          <ac:picMkLst>
            <pc:docMk/>
            <pc:sldMk cId="1226514440" sldId="264"/>
            <ac:picMk id="4" creationId="{12322887-C189-45B4-8FF6-7F0E256C9C55}"/>
          </ac:picMkLst>
        </pc:picChg>
        <pc:picChg chg="del">
          <ac:chgData name="dave Dalsveen" userId="039815d45609d4df" providerId="LiveId" clId="{5433E2EE-E530-4652-8FE3-8F4CCFCBFE52}" dt="2020-06-16T01:18:02.596" v="510" actId="21"/>
          <ac:picMkLst>
            <pc:docMk/>
            <pc:sldMk cId="1226514440" sldId="264"/>
            <ac:picMk id="5" creationId="{1987B614-9844-4240-9E27-769F8C6A4A2C}"/>
          </ac:picMkLst>
        </pc:picChg>
      </pc:sldChg>
      <pc:sldChg chg="addSp delSp modSp mod">
        <pc:chgData name="dave Dalsveen" userId="039815d45609d4df" providerId="LiveId" clId="{5433E2EE-E530-4652-8FE3-8F4CCFCBFE52}" dt="2020-06-16T03:23:54.827" v="839" actId="20577"/>
        <pc:sldMkLst>
          <pc:docMk/>
          <pc:sldMk cId="1499107813" sldId="265"/>
        </pc:sldMkLst>
        <pc:spChg chg="mod">
          <ac:chgData name="dave Dalsveen" userId="039815d45609d4df" providerId="LiveId" clId="{5433E2EE-E530-4652-8FE3-8F4CCFCBFE52}" dt="2020-06-16T03:09:33.430" v="53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3:54.827" v="839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13:28.204" v="597" actId="21"/>
          <ac:picMkLst>
            <pc:docMk/>
            <pc:sldMk cId="1499107813" sldId="265"/>
            <ac:picMk id="4" creationId="{9BF31F29-D033-4499-8D32-016814E4D37C}"/>
          </ac:picMkLst>
        </pc:picChg>
        <pc:picChg chg="del">
          <ac:chgData name="dave Dalsveen" userId="039815d45609d4df" providerId="LiveId" clId="{5433E2EE-E530-4652-8FE3-8F4CCFCBFE52}" dt="2020-06-16T03:11:47.107" v="592" actId="21"/>
          <ac:picMkLst>
            <pc:docMk/>
            <pc:sldMk cId="1499107813" sldId="265"/>
            <ac:picMk id="5" creationId="{0E1F6915-ECA6-4096-AB24-7281642C4AE4}"/>
          </ac:picMkLst>
        </pc:picChg>
        <pc:picChg chg="add mod">
          <ac:chgData name="dave Dalsveen" userId="039815d45609d4df" providerId="LiveId" clId="{5433E2EE-E530-4652-8FE3-8F4CCFCBFE52}" dt="2020-06-16T03:13:54.642" v="601" actId="14100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5433E2EE-E530-4652-8FE3-8F4CCFCBFE52}" dt="2020-06-16T03:30:14.135" v="1154" actId="14100"/>
        <pc:sldMkLst>
          <pc:docMk/>
          <pc:sldMk cId="3051798843" sldId="266"/>
        </pc:sldMkLst>
        <pc:spChg chg="mod">
          <ac:chgData name="dave Dalsveen" userId="039815d45609d4df" providerId="LiveId" clId="{5433E2EE-E530-4652-8FE3-8F4CCFCBFE52}" dt="2020-06-16T03:25:33.238" v="89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8:15.593" v="114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5433E2EE-E530-4652-8FE3-8F4CCFCBFE52}" dt="2020-06-16T03:25:06.202" v="890" actId="21"/>
          <ac:picMkLst>
            <pc:docMk/>
            <pc:sldMk cId="3051798843" sldId="266"/>
            <ac:picMk id="4" creationId="{E02F04C0-5B82-4199-9026-17877F0B16AC}"/>
          </ac:picMkLst>
        </pc:picChg>
        <pc:picChg chg="add mod">
          <ac:chgData name="dave Dalsveen" userId="039815d45609d4df" providerId="LiveId" clId="{5433E2EE-E530-4652-8FE3-8F4CCFCBFE52}" dt="2020-06-16T03:30:14.135" v="1154" actId="14100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5433E2EE-E530-4652-8FE3-8F4CCFCBFE52}" dt="2020-06-16T03:37:07.204" v="1387" actId="14100"/>
        <pc:sldMkLst>
          <pc:docMk/>
          <pc:sldMk cId="1354350229" sldId="267"/>
        </pc:sldMkLst>
        <pc:spChg chg="mod">
          <ac:chgData name="dave Dalsveen" userId="039815d45609d4df" providerId="LiveId" clId="{5433E2EE-E530-4652-8FE3-8F4CCFCBFE52}" dt="2020-06-16T03:30:31.951" v="1156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32:43.005" v="1375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36:51.696" v="1383" actId="21"/>
          <ac:picMkLst>
            <pc:docMk/>
            <pc:sldMk cId="1354350229" sldId="267"/>
            <ac:picMk id="4" creationId="{96DDF6B5-1CC2-46E2-AFCC-EC52F23E73BA}"/>
          </ac:picMkLst>
        </pc:picChg>
        <pc:picChg chg="del">
          <ac:chgData name="dave Dalsveen" userId="039815d45609d4df" providerId="LiveId" clId="{5433E2EE-E530-4652-8FE3-8F4CCFCBFE52}" dt="2020-06-16T03:34:54.254" v="1377" actId="21"/>
          <ac:picMkLst>
            <pc:docMk/>
            <pc:sldMk cId="1354350229" sldId="267"/>
            <ac:picMk id="5" creationId="{34CC3094-73FC-4528-9352-99C4270EA887}"/>
          </ac:picMkLst>
        </pc:picChg>
        <pc:picChg chg="add mod">
          <ac:chgData name="dave Dalsveen" userId="039815d45609d4df" providerId="LiveId" clId="{5433E2EE-E530-4652-8FE3-8F4CCFCBFE52}" dt="2020-06-16T03:37:07.204" v="1387" actId="14100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9294C804-6D3C-4ABF-A305-6623BD1BD72A}"/>
    <pc:docChg chg="undo custSel mod modSld">
      <pc:chgData name="dave Dalsveen" userId="039815d45609d4df" providerId="LiveId" clId="{9294C804-6D3C-4ABF-A305-6623BD1BD72A}" dt="2020-06-09T14:43:17.336" v="1472" actId="313"/>
      <pc:docMkLst>
        <pc:docMk/>
      </pc:docMkLst>
      <pc:sldChg chg="modSp mod">
        <pc:chgData name="dave Dalsveen" userId="039815d45609d4df" providerId="LiveId" clId="{9294C804-6D3C-4ABF-A305-6623BD1BD72A}" dt="2020-06-08T01:26:06.994" v="27" actId="20577"/>
        <pc:sldMkLst>
          <pc:docMk/>
          <pc:sldMk cId="4063939883" sldId="256"/>
        </pc:sldMkLst>
        <pc:spChg chg="mod">
          <ac:chgData name="dave Dalsveen" userId="039815d45609d4df" providerId="LiveId" clId="{9294C804-6D3C-4ABF-A305-6623BD1BD72A}" dt="2020-06-08T01:26:06.994" v="27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 setBg">
        <pc:chgData name="dave Dalsveen" userId="039815d45609d4df" providerId="LiveId" clId="{9294C804-6D3C-4ABF-A305-6623BD1BD72A}" dt="2020-06-08T01:32:31.030" v="240" actId="20577"/>
        <pc:sldMkLst>
          <pc:docMk/>
          <pc:sldMk cId="3647716643" sldId="258"/>
        </pc:sldMkLst>
        <pc:spChg chg="mod">
          <ac:chgData name="dave Dalsveen" userId="039815d45609d4df" providerId="LiveId" clId="{9294C804-6D3C-4ABF-A305-6623BD1BD72A}" dt="2020-06-08T01:30:40.516" v="45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" creationId="{26532813-06A8-4210-874A-2DE00374E51C}"/>
          </ac:spMkLst>
        </pc:spChg>
        <pc:spChg chg="mod ord">
          <ac:chgData name="dave Dalsveen" userId="039815d45609d4df" providerId="LiveId" clId="{9294C804-6D3C-4ABF-A305-6623BD1BD72A}" dt="2020-06-08T01:32:31.030" v="240" actId="20577"/>
          <ac:spMkLst>
            <pc:docMk/>
            <pc:sldMk cId="3647716643" sldId="258"/>
            <ac:spMk id="15" creationId="{54497D69-439C-4E04-AB3B-CAA04057B828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5" creationId="{2C9A9DA9-7DC8-488B-A882-123947B0F3D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7" creationId="{57F6BDD4-E066-4008-8011-6CC31AEB4556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9" creationId="{2711A8FB-68FC-45FC-B01E-38F809E2D43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1" creationId="{2A865FE3-5FC9-4049-87CF-30019C46C0F5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6" creationId="{0B9EE3F3-89B7-43C3-8651-C4C96830993D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8" creationId="{33AE4636-AEEC-45D6-84D4-7AC2DA48ECF8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40" creationId="{8D9CE0F4-2EB2-4F1F-8AAC-DB3571D9FE10}"/>
          </ac:spMkLst>
        </pc:spChg>
        <pc:picChg chg="add mod">
          <ac:chgData name="dave Dalsveen" userId="039815d45609d4df" providerId="LiveId" clId="{9294C804-6D3C-4ABF-A305-6623BD1BD72A}" dt="2020-06-08T01:27:20.291" v="32" actId="14100"/>
          <ac:picMkLst>
            <pc:docMk/>
            <pc:sldMk cId="3647716643" sldId="258"/>
            <ac:picMk id="4" creationId="{A6CC9296-F31B-4AB0-BE19-4EA729A1A202}"/>
          </ac:picMkLst>
        </pc:picChg>
        <pc:picChg chg="del">
          <ac:chgData name="dave Dalsveen" userId="039815d45609d4df" providerId="LiveId" clId="{9294C804-6D3C-4ABF-A305-6623BD1BD72A}" dt="2020-06-08T01:26:39.801" v="29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e Dalsveen" userId="039815d45609d4df" providerId="LiveId" clId="{9294C804-6D3C-4ABF-A305-6623BD1BD72A}" dt="2020-06-08T02:04:52.515" v="1308" actId="21"/>
        <pc:sldMkLst>
          <pc:docMk/>
          <pc:sldMk cId="1226514440" sldId="264"/>
        </pc:sldMkLst>
        <pc:spChg chg="mod">
          <ac:chgData name="dave Dalsveen" userId="039815d45609d4df" providerId="LiveId" clId="{9294C804-6D3C-4ABF-A305-6623BD1BD72A}" dt="2020-06-08T01:46:32.671" v="264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5:43.975" v="63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4:52.515" v="1308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e Dalsveen" userId="039815d45609d4df" providerId="LiveId" clId="{9294C804-6D3C-4ABF-A305-6623BD1BD72A}" dt="2020-06-08T02:04:48.828" v="1307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9294C804-6D3C-4ABF-A305-6623BD1BD72A}" dt="2020-06-08T02:05:06.741" v="1310" actId="21"/>
        <pc:sldMkLst>
          <pc:docMk/>
          <pc:sldMk cId="1499107813" sldId="265"/>
        </pc:sldMkLst>
        <pc:spChg chg="mod">
          <ac:chgData name="dave Dalsveen" userId="039815d45609d4df" providerId="LiveId" clId="{9294C804-6D3C-4ABF-A305-6623BD1BD72A}" dt="2020-06-08T01:58:14.163" v="65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9:27.395" v="774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06.741" v="1310" actId="21"/>
          <ac:picMkLst>
            <pc:docMk/>
            <pc:sldMk cId="1499107813" sldId="265"/>
            <ac:picMk id="10" creationId="{F318CDEC-0D51-40E3-9CC3-497989785767}"/>
          </ac:picMkLst>
        </pc:picChg>
        <pc:picChg chg="add mod">
          <ac:chgData name="dave Dalsveen" userId="039815d45609d4df" providerId="LiveId" clId="{9294C804-6D3C-4ABF-A305-6623BD1BD72A}" dt="2020-06-08T02:05:04.144" v="1309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">
        <pc:chgData name="dave Dalsveen" userId="039815d45609d4df" providerId="LiveId" clId="{9294C804-6D3C-4ABF-A305-6623BD1BD72A}" dt="2020-06-09T14:43:17.336" v="1472" actId="313"/>
        <pc:sldMkLst>
          <pc:docMk/>
          <pc:sldMk cId="3051798843" sldId="266"/>
        </pc:sldMkLst>
        <pc:spChg chg="mod">
          <ac:chgData name="dave Dalsveen" userId="039815d45609d4df" providerId="LiveId" clId="{9294C804-6D3C-4ABF-A305-6623BD1BD72A}" dt="2020-06-08T01:59:45.741" v="785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9T14:43:17.336" v="1472" actId="313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45.340" v="1313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e Dalsveen" userId="039815d45609d4df" providerId="LiveId" clId="{9294C804-6D3C-4ABF-A305-6623BD1BD72A}" dt="2020-06-08T02:05:28.815" v="131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 setBg">
        <pc:chgData name="dave Dalsveen" userId="039815d45609d4df" providerId="LiveId" clId="{9294C804-6D3C-4ABF-A305-6623BD1BD72A}" dt="2020-06-08T21:49:47.007" v="1328" actId="14100"/>
        <pc:sldMkLst>
          <pc:docMk/>
          <pc:sldMk cId="1354350229" sldId="267"/>
        </pc:sldMkLst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9294C804-6D3C-4ABF-A305-6623BD1BD72A}" dt="2020-06-08T02:04:19.241" v="130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4" creationId="{82095FCE-EF05-4443-B97A-85DEE3A5CA17}"/>
          </ac:spMkLst>
        </pc:spChg>
        <pc:picChg chg="add mod ord">
          <ac:chgData name="dave Dalsveen" userId="039815d45609d4df" providerId="LiveId" clId="{9294C804-6D3C-4ABF-A305-6623BD1BD72A}" dt="2020-06-08T21:49:47.007" v="1328" actId="14100"/>
          <ac:picMkLst>
            <pc:docMk/>
            <pc:sldMk cId="1354350229" sldId="267"/>
            <ac:picMk id="4" creationId="{C16E7284-8A0E-4C14-AF86-C9840DDA1C67}"/>
          </ac:picMkLst>
        </pc:picChg>
        <pc:picChg chg="del">
          <ac:chgData name="dave Dalsveen" userId="039815d45609d4df" providerId="LiveId" clId="{9294C804-6D3C-4ABF-A305-6623BD1BD72A}" dt="2020-06-08T02:04:25.314" v="1306" actId="21"/>
          <ac:picMkLst>
            <pc:docMk/>
            <pc:sldMk cId="1354350229" sldId="267"/>
            <ac:picMk id="4" creationId="{DA98716C-6CDE-4739-B27D-D8B952C42F08}"/>
          </ac:picMkLst>
        </pc:picChg>
        <pc:picChg chg="add del mod ord">
          <ac:chgData name="dave Dalsveen" userId="039815d45609d4df" providerId="LiveId" clId="{9294C804-6D3C-4ABF-A305-6623BD1BD72A}" dt="2020-06-08T21:49:34.657" v="1325" actId="21"/>
          <ac:picMkLst>
            <pc:docMk/>
            <pc:sldMk cId="1354350229" sldId="267"/>
            <ac:picMk id="10" creationId="{81CC249B-52F7-4EFF-979D-E8FDAA65C676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6F971B12-4755-4DE6-9895-0632F08A3881}"/>
    <pc:docChg chg="undo custSel mod modSld">
      <pc:chgData name="dave Dalsveen" userId="039815d45609d4df" providerId="LiveId" clId="{6F971B12-4755-4DE6-9895-0632F08A3881}" dt="2020-06-13T00:43:17.511" v="1274" actId="14100"/>
      <pc:docMkLst>
        <pc:docMk/>
      </pc:docMkLst>
      <pc:sldChg chg="modSp mod">
        <pc:chgData name="dave Dalsveen" userId="039815d45609d4df" providerId="LiveId" clId="{6F971B12-4755-4DE6-9895-0632F08A3881}" dt="2020-06-13T00:04:28.575" v="60" actId="20577"/>
        <pc:sldMkLst>
          <pc:docMk/>
          <pc:sldMk cId="4063939883" sldId="256"/>
        </pc:sldMkLst>
        <pc:spChg chg="mod">
          <ac:chgData name="dave Dalsveen" userId="039815d45609d4df" providerId="LiveId" clId="{6F971B12-4755-4DE6-9895-0632F08A3881}" dt="2020-06-13T00:04:28.575" v="60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6F971B12-4755-4DE6-9895-0632F08A3881}" dt="2020-06-13T00:26:00.570" v="577" actId="27636"/>
        <pc:sldMkLst>
          <pc:docMk/>
          <pc:sldMk cId="3647716643" sldId="258"/>
        </pc:sldMkLst>
        <pc:spChg chg="mod">
          <ac:chgData name="dave Dalsveen" userId="039815d45609d4df" providerId="LiveId" clId="{6F971B12-4755-4DE6-9895-0632F08A3881}" dt="2020-06-13T00:26:00.570" v="577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15:39.870" v="20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13:45.787" v="74" actId="21"/>
          <ac:picMkLst>
            <pc:docMk/>
            <pc:sldMk cId="3647716643" sldId="258"/>
            <ac:picMk id="4" creationId="{A6CC9296-F31B-4AB0-BE19-4EA729A1A202}"/>
          </ac:picMkLst>
        </pc:picChg>
        <pc:picChg chg="add del mod">
          <ac:chgData name="dave Dalsveen" userId="039815d45609d4df" providerId="LiveId" clId="{6F971B12-4755-4DE6-9895-0632F08A3881}" dt="2020-06-13T00:22:33.464" v="550" actId="21"/>
          <ac:picMkLst>
            <pc:docMk/>
            <pc:sldMk cId="3647716643" sldId="258"/>
            <ac:picMk id="5" creationId="{65739B11-BEDF-4E39-B918-AF5A0450DF0C}"/>
          </ac:picMkLst>
        </pc:picChg>
        <pc:picChg chg="add del mod">
          <ac:chgData name="dave Dalsveen" userId="039815d45609d4df" providerId="LiveId" clId="{6F971B12-4755-4DE6-9895-0632F08A3881}" dt="2020-06-13T00:22:43.694" v="553" actId="21"/>
          <ac:picMkLst>
            <pc:docMk/>
            <pc:sldMk cId="3647716643" sldId="258"/>
            <ac:picMk id="7" creationId="{2A780204-3072-4BC9-ACE9-4CBA7ECED917}"/>
          </ac:picMkLst>
        </pc:picChg>
        <pc:picChg chg="add mod">
          <ac:chgData name="dave Dalsveen" userId="039815d45609d4df" providerId="LiveId" clId="{6F971B12-4755-4DE6-9895-0632F08A3881}" dt="2020-06-13T00:23:11.095" v="559" actId="14100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25:39.870" v="575" actId="20577"/>
        <pc:sldMkLst>
          <pc:docMk/>
          <pc:sldMk cId="1226514440" sldId="264"/>
        </pc:sldMkLst>
        <pc:spChg chg="mod">
          <ac:chgData name="dave Dalsveen" userId="039815d45609d4df" providerId="LiveId" clId="{6F971B12-4755-4DE6-9895-0632F08A3881}" dt="2020-06-13T00:25:39.870" v="575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20:48.487" v="538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2" creationId="{7A5F0580-5EE9-419F-96EE-B6529EF6E7D0}"/>
          </ac:spMkLst>
        </pc:spChg>
        <pc:picChg chg="add mod ord">
          <ac:chgData name="dave Dalsveen" userId="039815d45609d4df" providerId="LiveId" clId="{6F971B12-4755-4DE6-9895-0632F08A3881}" dt="2020-06-13T00:23:55.069" v="565" actId="26606"/>
          <ac:picMkLst>
            <pc:docMk/>
            <pc:sldMk cId="1226514440" sldId="264"/>
            <ac:picMk id="5" creationId="{1987B614-9844-4240-9E27-769F8C6A4A2C}"/>
          </ac:picMkLst>
        </pc:picChg>
        <pc:picChg chg="del">
          <ac:chgData name="dave Dalsveen" userId="039815d45609d4df" providerId="LiveId" clId="{6F971B12-4755-4DE6-9895-0632F08A3881}" dt="2020-06-13T00:21:04.117" v="547" actId="21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6F971B12-4755-4DE6-9895-0632F08A3881}" dt="2020-06-13T00:31:42.463" v="793" actId="14100"/>
        <pc:sldMkLst>
          <pc:docMk/>
          <pc:sldMk cId="1499107813" sldId="265"/>
        </pc:sldMkLst>
        <pc:spChg chg="mod">
          <ac:chgData name="dave Dalsveen" userId="039815d45609d4df" providerId="LiveId" clId="{6F971B12-4755-4DE6-9895-0632F08A3881}" dt="2020-06-13T00:25:28.287" v="56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8:15.686" v="780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6F971B12-4755-4DE6-9895-0632F08A3881}" dt="2020-06-13T00:31:27.218" v="790" actId="21"/>
          <ac:picMkLst>
            <pc:docMk/>
            <pc:sldMk cId="1499107813" sldId="265"/>
            <ac:picMk id="4" creationId="{805CF4C0-C383-4223-8EF1-E0B45DE83D94}"/>
          </ac:picMkLst>
        </pc:picChg>
        <pc:picChg chg="add mod">
          <ac:chgData name="dave Dalsveen" userId="039815d45609d4df" providerId="LiveId" clId="{6F971B12-4755-4DE6-9895-0632F08A3881}" dt="2020-06-13T00:31:42.463" v="793" actId="14100"/>
          <ac:picMkLst>
            <pc:docMk/>
            <pc:sldMk cId="1499107813" sldId="265"/>
            <ac:picMk id="5" creationId="{0E1F6915-ECA6-4096-AB24-7281642C4AE4}"/>
          </ac:picMkLst>
        </pc:picChg>
        <pc:picChg chg="del">
          <ac:chgData name="dave Dalsveen" userId="039815d45609d4df" providerId="LiveId" clId="{6F971B12-4755-4DE6-9895-0632F08A3881}" dt="2020-06-13T00:30:16.920" v="784" actId="21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37:42.944" v="983" actId="14100"/>
        <pc:sldMkLst>
          <pc:docMk/>
          <pc:sldMk cId="3051798843" sldId="266"/>
        </pc:sldMkLst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36:44.497" v="980" actId="20577"/>
          <ac:spMkLst>
            <pc:docMk/>
            <pc:sldMk cId="3051798843" sldId="266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2" creationId="{7A5F0580-5EE9-419F-96EE-B6529EF6E7D0}"/>
          </ac:spMkLst>
        </pc:spChg>
        <pc:picChg chg="add mod">
          <ac:chgData name="dave Dalsveen" userId="039815d45609d4df" providerId="LiveId" clId="{6F971B12-4755-4DE6-9895-0632F08A3881}" dt="2020-06-13T00:37:42.944" v="983" actId="14100"/>
          <ac:picMkLst>
            <pc:docMk/>
            <pc:sldMk cId="3051798843" sldId="266"/>
            <ac:picMk id="4" creationId="{E02F04C0-5B82-4199-9026-17877F0B16AC}"/>
          </ac:picMkLst>
        </pc:picChg>
        <pc:picChg chg="del mod ord">
          <ac:chgData name="dave Dalsveen" userId="039815d45609d4df" providerId="LiveId" clId="{6F971B12-4755-4DE6-9895-0632F08A3881}" dt="2020-06-13T00:32:07.660" v="794" actId="2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">
        <pc:chgData name="dave Dalsveen" userId="039815d45609d4df" providerId="LiveId" clId="{6F971B12-4755-4DE6-9895-0632F08A3881}" dt="2020-06-13T00:43:17.511" v="1274" actId="14100"/>
        <pc:sldMkLst>
          <pc:docMk/>
          <pc:sldMk cId="1354350229" sldId="267"/>
        </pc:sldMkLst>
        <pc:spChg chg="mod">
          <ac:chgData name="dave Dalsveen" userId="039815d45609d4df" providerId="LiveId" clId="{6F971B12-4755-4DE6-9895-0632F08A3881}" dt="2020-06-13T00:39:35.320" v="993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42:17.070" v="126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43:06.558" v="1271" actId="21"/>
          <ac:picMkLst>
            <pc:docMk/>
            <pc:sldMk cId="1354350229" sldId="267"/>
            <ac:picMk id="4" creationId="{C16E7284-8A0E-4C14-AF86-C9840DDA1C67}"/>
          </ac:picMkLst>
        </pc:picChg>
        <pc:picChg chg="add mod">
          <ac:chgData name="dave Dalsveen" userId="039815d45609d4df" providerId="LiveId" clId="{6F971B12-4755-4DE6-9895-0632F08A3881}" dt="2020-06-13T00:43:17.511" v="1274" actId="14100"/>
          <ac:picMkLst>
            <pc:docMk/>
            <pc:sldMk cId="1354350229" sldId="267"/>
            <ac:picMk id="5" creationId="{34CC3094-73FC-4528-9352-99C4270EA887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A358A7C9-2D64-40A0-962A-5C647601EBE8}"/>
    <pc:docChg chg="undo custSel mod modSld">
      <pc:chgData name="dave Dalsveen" userId="039815d45609d4df" providerId="LiveId" clId="{A358A7C9-2D64-40A0-962A-5C647601EBE8}" dt="2020-07-19T22:16:07.992" v="1031" actId="14100"/>
      <pc:docMkLst>
        <pc:docMk/>
      </pc:docMkLst>
      <pc:sldChg chg="modSp">
        <pc:chgData name="dave Dalsveen" userId="039815d45609d4df" providerId="LiveId" clId="{A358A7C9-2D64-40A0-962A-5C647601EBE8}" dt="2020-07-19T21:44:02.032" v="0"/>
        <pc:sldMkLst>
          <pc:docMk/>
          <pc:sldMk cId="4063939883" sldId="256"/>
        </pc:sldMkLst>
        <pc:spChg chg="mod">
          <ac:chgData name="dave Dalsveen" userId="039815d45609d4df" providerId="LiveId" clId="{A358A7C9-2D64-40A0-962A-5C647601EBE8}" dt="2020-07-19T21:44:02.032" v="0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A358A7C9-2D64-40A0-962A-5C647601EBE8}" dt="2020-07-19T21:50:13.877" v="127" actId="14100"/>
        <pc:sldMkLst>
          <pc:docMk/>
          <pc:sldMk cId="3647716643" sldId="258"/>
        </pc:sldMkLst>
        <pc:spChg chg="mod">
          <ac:chgData name="dave Dalsveen" userId="039815d45609d4df" providerId="LiveId" clId="{A358A7C9-2D64-40A0-962A-5C647601EBE8}" dt="2020-07-19T21:45:54.094" v="3" actId="14100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A358A7C9-2D64-40A0-962A-5C647601EBE8}" dt="2020-07-19T21:47:41.450" v="12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A358A7C9-2D64-40A0-962A-5C647601EBE8}" dt="2020-07-19T21:50:06.057" v="124" actId="21"/>
          <ac:picMkLst>
            <pc:docMk/>
            <pc:sldMk cId="3647716643" sldId="258"/>
            <ac:picMk id="5" creationId="{E5999CB3-6A17-4299-A85B-029DDC6A7582}"/>
          </ac:picMkLst>
        </pc:picChg>
        <pc:picChg chg="add mod">
          <ac:chgData name="dave Dalsveen" userId="039815d45609d4df" providerId="LiveId" clId="{A358A7C9-2D64-40A0-962A-5C647601EBE8}" dt="2020-07-19T21:50:13.877" v="127" actId="14100"/>
          <ac:picMkLst>
            <pc:docMk/>
            <pc:sldMk cId="3647716643" sldId="258"/>
            <ac:picMk id="6" creationId="{BE398ADA-68C1-4B3F-ADAE-0BE45B2167F5}"/>
          </ac:picMkLst>
        </pc:picChg>
      </pc:sldChg>
      <pc:sldChg chg="addSp delSp modSp mod setClrOvrMap">
        <pc:chgData name="dave Dalsveen" userId="039815d45609d4df" providerId="LiveId" clId="{A358A7C9-2D64-40A0-962A-5C647601EBE8}" dt="2020-07-19T22:01:12.523" v="356" actId="20577"/>
        <pc:sldMkLst>
          <pc:docMk/>
          <pc:sldMk cId="1226514440" sldId="264"/>
        </pc:sldMkLst>
        <pc:spChg chg="mod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3" creationId="{26532813-06A8-4210-874A-2DE00374E51C}"/>
          </ac:spMkLst>
        </pc:spChg>
        <pc:spChg chg="mod ord">
          <ac:chgData name="dave Dalsveen" userId="039815d45609d4df" providerId="LiveId" clId="{A358A7C9-2D64-40A0-962A-5C647601EBE8}" dt="2020-07-19T22:01:12.523" v="356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36" creationId="{9AA72BD9-2C5A-4EDC-931F-5AA08EACA0F3}"/>
          </ac:spMkLst>
        </pc:spChg>
        <pc:spChg chg="del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38" creationId="{8A6DB0E6-E65F-4229-A5A0-2500203B6CC3}"/>
          </ac:spMkLst>
        </pc:spChg>
        <pc:spChg chg="del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40" creationId="{55D4142C-5077-457F-A6AD-3FECFDB39685}"/>
          </ac:spMkLst>
        </pc:spChg>
        <pc:spChg chg="del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42" creationId="{7A5F0580-5EE9-419F-96EE-B6529EF6E7D0}"/>
          </ac:spMkLst>
        </pc:spChg>
        <pc:spChg chg="add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47" creationId="{385E1BDC-A9B0-4A87-82E3-F3187F69A802}"/>
          </ac:spMkLst>
        </pc:spChg>
        <pc:spChg chg="add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49" creationId="{0990C621-3B8B-4820-8328-D47EF7CE823C}"/>
          </ac:spMkLst>
        </pc:spChg>
        <pc:spChg chg="add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51" creationId="{C1A2385B-1D2A-4E17-84FA-6CB7F0AAE473}"/>
          </ac:spMkLst>
        </pc:spChg>
        <pc:spChg chg="add">
          <ac:chgData name="dave Dalsveen" userId="039815d45609d4df" providerId="LiveId" clId="{A358A7C9-2D64-40A0-962A-5C647601EBE8}" dt="2020-07-19T21:58:21.908" v="170" actId="26606"/>
          <ac:spMkLst>
            <pc:docMk/>
            <pc:sldMk cId="1226514440" sldId="264"/>
            <ac:spMk id="53" creationId="{5E791F2F-79DB-4CC0-9FA1-001E3E91E8B7}"/>
          </ac:spMkLst>
        </pc:spChg>
        <pc:picChg chg="add mod">
          <ac:chgData name="dave Dalsveen" userId="039815d45609d4df" providerId="LiveId" clId="{A358A7C9-2D64-40A0-962A-5C647601EBE8}" dt="2020-07-19T21:58:51.593" v="176" actId="1076"/>
          <ac:picMkLst>
            <pc:docMk/>
            <pc:sldMk cId="1226514440" sldId="264"/>
            <ac:picMk id="5" creationId="{67F425E6-B0A4-43A0-8E3D-7C34F4E5873C}"/>
          </ac:picMkLst>
        </pc:picChg>
        <pc:picChg chg="del mod ord">
          <ac:chgData name="dave Dalsveen" userId="039815d45609d4df" providerId="LiveId" clId="{A358A7C9-2D64-40A0-962A-5C647601EBE8}" dt="2020-07-19T21:58:23.880" v="171" actId="21"/>
          <ac:picMkLst>
            <pc:docMk/>
            <pc:sldMk cId="1226514440" sldId="264"/>
            <ac:picMk id="6" creationId="{52149E9F-12B8-4D5C-858F-887ABC26B673}"/>
          </ac:picMkLst>
        </pc:picChg>
      </pc:sldChg>
      <pc:sldChg chg="addSp delSp modSp mod">
        <pc:chgData name="dave Dalsveen" userId="039815d45609d4df" providerId="LiveId" clId="{A358A7C9-2D64-40A0-962A-5C647601EBE8}" dt="2020-07-19T22:05:30.868" v="499" actId="20577"/>
        <pc:sldMkLst>
          <pc:docMk/>
          <pc:sldMk cId="1499107813" sldId="265"/>
        </pc:sldMkLst>
        <pc:spChg chg="mod">
          <ac:chgData name="dave Dalsveen" userId="039815d45609d4df" providerId="LiveId" clId="{A358A7C9-2D64-40A0-962A-5C647601EBE8}" dt="2020-07-19T22:01:45.859" v="361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A358A7C9-2D64-40A0-962A-5C647601EBE8}" dt="2020-07-19T22:05:30.868" v="499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A358A7C9-2D64-40A0-962A-5C647601EBE8}" dt="2020-07-19T22:02:10.560" v="363" actId="21"/>
          <ac:picMkLst>
            <pc:docMk/>
            <pc:sldMk cId="1499107813" sldId="265"/>
            <ac:picMk id="5" creationId="{E1E62D08-BD58-4FA8-A749-A526B6A037CF}"/>
          </ac:picMkLst>
        </pc:picChg>
        <pc:picChg chg="add mod">
          <ac:chgData name="dave Dalsveen" userId="039815d45609d4df" providerId="LiveId" clId="{A358A7C9-2D64-40A0-962A-5C647601EBE8}" dt="2020-07-19T22:02:28.974" v="369" actId="14100"/>
          <ac:picMkLst>
            <pc:docMk/>
            <pc:sldMk cId="1499107813" sldId="265"/>
            <ac:picMk id="10" creationId="{E48B3C44-F8BF-4AFD-8147-A22597894779}"/>
          </ac:picMkLst>
        </pc:picChg>
      </pc:sldChg>
      <pc:sldChg chg="addSp delSp modSp mod">
        <pc:chgData name="dave Dalsveen" userId="039815d45609d4df" providerId="LiveId" clId="{A358A7C9-2D64-40A0-962A-5C647601EBE8}" dt="2020-07-19T22:11:14.314" v="767" actId="20577"/>
        <pc:sldMkLst>
          <pc:docMk/>
          <pc:sldMk cId="3051798843" sldId="266"/>
        </pc:sldMkLst>
        <pc:spChg chg="mod">
          <ac:chgData name="dave Dalsveen" userId="039815d45609d4df" providerId="LiveId" clId="{A358A7C9-2D64-40A0-962A-5C647601EBE8}" dt="2020-07-19T22:06:46.530" v="503" actId="2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A358A7C9-2D64-40A0-962A-5C647601EBE8}" dt="2020-07-19T22:11:14.314" v="767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A358A7C9-2D64-40A0-962A-5C647601EBE8}" dt="2020-07-19T22:08:42.794" v="507" actId="14100"/>
          <ac:picMkLst>
            <pc:docMk/>
            <pc:sldMk cId="3051798843" sldId="266"/>
            <ac:picMk id="5" creationId="{7C03D459-FA32-428B-926C-4C133C8A0DD3}"/>
          </ac:picMkLst>
        </pc:picChg>
        <pc:picChg chg="del">
          <ac:chgData name="dave Dalsveen" userId="039815d45609d4df" providerId="LiveId" clId="{A358A7C9-2D64-40A0-962A-5C647601EBE8}" dt="2020-07-19T22:08:35.640" v="505" actId="21"/>
          <ac:picMkLst>
            <pc:docMk/>
            <pc:sldMk cId="3051798843" sldId="266"/>
            <ac:picMk id="6" creationId="{9D0BAA81-B654-459A-BB5D-222B4A50BBAF}"/>
          </ac:picMkLst>
        </pc:picChg>
      </pc:sldChg>
      <pc:sldChg chg="addSp delSp modSp mod">
        <pc:chgData name="dave Dalsveen" userId="039815d45609d4df" providerId="LiveId" clId="{A358A7C9-2D64-40A0-962A-5C647601EBE8}" dt="2020-07-19T22:16:07.992" v="1031" actId="14100"/>
        <pc:sldMkLst>
          <pc:docMk/>
          <pc:sldMk cId="1354350229" sldId="267"/>
        </pc:sldMkLst>
        <pc:spChg chg="mod">
          <ac:chgData name="dave Dalsveen" userId="039815d45609d4df" providerId="LiveId" clId="{A358A7C9-2D64-40A0-962A-5C647601EBE8}" dt="2020-07-19T22:11:41.107" v="773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A358A7C9-2D64-40A0-962A-5C647601EBE8}" dt="2020-07-19T22:13:45.439" v="1026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A358A7C9-2D64-40A0-962A-5C647601EBE8}" dt="2020-07-19T22:13:57.702" v="1027" actId="21"/>
          <ac:picMkLst>
            <pc:docMk/>
            <pc:sldMk cId="1354350229" sldId="267"/>
            <ac:picMk id="5" creationId="{277E0B15-6998-4CE7-991E-BD824F817BE6}"/>
          </ac:picMkLst>
        </pc:picChg>
        <pc:picChg chg="add mod">
          <ac:chgData name="dave Dalsveen" userId="039815d45609d4df" providerId="LiveId" clId="{A358A7C9-2D64-40A0-962A-5C647601EBE8}" dt="2020-07-19T22:16:07.992" v="1031" actId="14100"/>
          <ac:picMkLst>
            <pc:docMk/>
            <pc:sldMk cId="1354350229" sldId="267"/>
            <ac:picMk id="6" creationId="{3A311E61-3CA9-44DF-96D7-277F0915E6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005A-B4D5-4649-9559-5EDC3EF5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7" r="561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Add User Directory Tree Linux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D0F907-B24B-41FB-B0E4-FE62C60E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Terminal Window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BD6AE3-F42C-4CE1-8EBA-55EF402B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14356"/>
            <a:ext cx="6846363" cy="48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731507"/>
            <a:ext cx="4443154" cy="1347756"/>
          </a:xfrm>
        </p:spPr>
        <p:txBody>
          <a:bodyPr anchor="b">
            <a:normAutofit fontScale="90000"/>
          </a:bodyPr>
          <a:lstStyle/>
          <a:p>
            <a:r>
              <a:rPr lang="en-US" sz="3400" dirty="0"/>
              <a:t>Task1: </a:t>
            </a:r>
            <a:r>
              <a:rPr lang="en-US" sz="3100" dirty="0"/>
              <a:t>Display the directory tree from a terminal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a terminal on Ubuntu Linux.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 working directory.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tree command to display the user’s home directory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 the home directory tree (users) using a relative path.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98ADA-68C1-4B3F-ADAE-0BE45B21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02" y="2303830"/>
            <a:ext cx="3286125" cy="24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2700"/>
              <a:t>Task2: Describe permissions in files and directories using ls -l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A green and black text&#10;&#10;Description automatically generated">
            <a:extLst>
              <a:ext uri="{FF2B5EF4-FFF2-40B4-BE49-F238E27FC236}">
                <a16:creationId xmlns:a16="http://schemas.microsoft.com/office/drawing/2014/main" id="{67F425E6-B0A4-43A0-8E3D-7C34F4E5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46" y="2661627"/>
            <a:ext cx="3760361" cy="348386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617652" y="2676139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details of files and directories using –l option..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the three permission categories. User, Group, and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chmod</a:t>
            </a:r>
            <a:r>
              <a:rPr lang="en-US" sz="2000" dirty="0"/>
              <a:t> with digits to change permission.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chmod</a:t>
            </a:r>
            <a:r>
              <a:rPr lang="en-US" sz="2000" dirty="0"/>
              <a:t> with characters to change permissions.</a:t>
            </a:r>
          </a:p>
        </p:txBody>
      </p:sp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Task3: Use the </a:t>
            </a:r>
            <a:r>
              <a:rPr lang="en-US" sz="2800" dirty="0" err="1"/>
              <a:t>mkdir</a:t>
            </a:r>
            <a:r>
              <a:rPr lang="en-US" sz="2800" dirty="0"/>
              <a:t> -p command to recursively add directories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 err="1"/>
              <a:t>mkdir</a:t>
            </a:r>
            <a:r>
              <a:rPr lang="en-US" sz="2400" dirty="0"/>
              <a:t> –p  command to set up project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 err="1"/>
              <a:t>mkdir</a:t>
            </a:r>
            <a:r>
              <a:rPr lang="en-US" sz="2400" dirty="0"/>
              <a:t> –p  command to set up project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 requirements.txt file to the project-name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app.py to the app directory..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B3C44-F8BF-4AFD-8147-A225978947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7719" y="2103120"/>
            <a:ext cx="3215690" cy="30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562333"/>
            <a:ext cx="3438144" cy="1723667"/>
          </a:xfrm>
        </p:spPr>
        <p:txBody>
          <a:bodyPr anchor="b">
            <a:noAutofit/>
          </a:bodyPr>
          <a:lstStyle/>
          <a:p>
            <a:r>
              <a:rPr lang="en-US" sz="2000" dirty="0"/>
              <a:t>Task4:Use </a:t>
            </a:r>
            <a:r>
              <a:rPr lang="en-US" sz="2000" dirty="0" err="1"/>
              <a:t>adduser</a:t>
            </a:r>
            <a:r>
              <a:rPr lang="en-US" sz="2000" dirty="0"/>
              <a:t> to create a new user account and give the user directories and files.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461768"/>
            <a:ext cx="6013201" cy="388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adduser</a:t>
            </a:r>
            <a:r>
              <a:rPr lang="en-US" sz="2000" dirty="0"/>
              <a:t> to create a template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Login as the new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directories recursively to  the new user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Remove any files in the new directories.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Copy the Project directory  into the new user directory.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3D459-FA32-428B-926C-4C133C8A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226" y="2461768"/>
            <a:ext cx="4029075" cy="29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Task5: Create a script to add a user and copy directories and files into the new user’s directory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a new directory called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vi to open a new script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Begin the file with a script invocation. #!/bin/bash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previous task commands to generate the user and copy files and directories.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11E61-3CA9-44DF-96D7-277F0915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19" y="2085043"/>
            <a:ext cx="3562350" cy="37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Add User Directory Tree Linux File System</vt:lpstr>
      <vt:lpstr>The Terminal Window</vt:lpstr>
      <vt:lpstr>Task1: Display the directory tree from a terminal</vt:lpstr>
      <vt:lpstr>Task2: Describe permissions in files and directories using ls -l</vt:lpstr>
      <vt:lpstr>Task3: Use the mkdir -p command to recursively add directories</vt:lpstr>
      <vt:lpstr>Task4:Use adduser to create a new user account and give the user directories and files.</vt:lpstr>
      <vt:lpstr>Task5: Create a script to add a user and copy directories and files into the new user’s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User Directory Tree Linux File System</dc:title>
  <dc:creator>dave Dalsveen</dc:creator>
  <cp:lastModifiedBy>dave Dalsveen</cp:lastModifiedBy>
  <cp:revision>1</cp:revision>
  <dcterms:created xsi:type="dcterms:W3CDTF">2020-07-19T21:58:21Z</dcterms:created>
  <dcterms:modified xsi:type="dcterms:W3CDTF">2020-07-19T22:16:11Z</dcterms:modified>
</cp:coreProperties>
</file>