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  <p:embeddedFont>
      <p:font typeface="Merriweather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Merriweather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erriweather-italic.fntdata"/><Relationship Id="rId25" Type="http://schemas.openxmlformats.org/officeDocument/2006/relationships/font" Target="fonts/Merriweather-bold.fntdata"/><Relationship Id="rId27" Type="http://schemas.openxmlformats.org/officeDocument/2006/relationships/font" Target="fonts/Merriweather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97248c729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97248c729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e97248c729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e97248c729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e97248c729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e97248c729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e97248c729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e97248c729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e977397121_1_8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e977397121_1_8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e97248c72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e97248c72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e97248c729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e97248c72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e97248c72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e97248c72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e97739712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e97739712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e977397121_1_8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e977397121_1_8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e97248c729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e97248c729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e977397121_1_8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e977397121_1_8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97739712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e97739712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744575"/>
            <a:ext cx="6539400" cy="17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Leveraging TikTok Trends for White Claw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410475" y="2453975"/>
            <a:ext cx="8421900" cy="10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Data-Driven Insights and Strategic Recommendations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38297"/>
              <a:buFont typeface="Arial"/>
              <a:buNone/>
            </a:pPr>
            <a:r>
              <a:rPr b="1" lang="en" sz="2872">
                <a:latin typeface="Times New Roman"/>
                <a:ea typeface="Times New Roman"/>
                <a:cs typeface="Times New Roman"/>
                <a:sym typeface="Times New Roman"/>
              </a:rPr>
              <a:t>Integrating TikTok Trends into Broader Strategy - I</a:t>
            </a:r>
            <a:endParaRPr b="1" sz="2872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146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t/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4572000" y="500925"/>
            <a:ext cx="4459800" cy="40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Cross-Platform Promotion:</a:t>
            </a:r>
            <a:endParaRPr b="1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Share TikTok videos on Instagram, Facebook, Twitter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Instagram Stories and Reels for TikTok challenges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Consistency in Branding:</a:t>
            </a:r>
            <a:endParaRPr b="1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Maintain visual style and tone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Prominent brand colors, logo, imagery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Engage with the Community:</a:t>
            </a:r>
            <a:endParaRPr b="1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Respond to comments, participate in conversations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Run cross-platform contests and challenges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872">
                <a:latin typeface="Times New Roman"/>
                <a:ea typeface="Times New Roman"/>
                <a:cs typeface="Times New Roman"/>
                <a:sym typeface="Times New Roman"/>
              </a:rPr>
              <a:t>Integrating TikTok Trends into Broader Strategy - II</a:t>
            </a:r>
            <a:endParaRPr b="1" sz="2872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4572000" y="615350"/>
            <a:ext cx="4260300" cy="39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Collaborate with Influencers:</a:t>
            </a:r>
            <a:endParaRPr b="1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Extend influencer collaborations to other platforms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influencer content for sponsored posts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Track and Analyze Performance:</a:t>
            </a:r>
            <a:endParaRPr b="1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Monitor engagement metrics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Refine content strategy based on insights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Examples of Successful Integrations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4572000" y="556625"/>
            <a:ext cx="4260300" cy="40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1: Red Bull</a:t>
            </a:r>
            <a:endParaRPr b="1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Engaging extreme sports content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Consistent cross-platform promotion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Effective influencer collaborations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2: Dunkin'</a:t>
            </a:r>
            <a:endParaRPr b="1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Trendy dance challenges with branded hashtags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 engagement through user-generated content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Cross-promotion with Instagram and Facebook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Feedback and Adaptability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4572000" y="500925"/>
            <a:ext cx="4260300" cy="40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Incorporating Feedback:</a:t>
            </a:r>
            <a:endParaRPr b="1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Regularly review performance data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Adapt strategy based on creative critiques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Engage in continuous improvement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Emphasizing Responsiveness:</a:t>
            </a:r>
            <a:endParaRPr b="1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 agile in content creation and trend adoption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Listen to audience feedback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Iterate quickly to stay relevant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ctrTitle"/>
          </p:nvPr>
        </p:nvSpPr>
        <p:spPr>
          <a:xfrm>
            <a:off x="311700" y="744575"/>
            <a:ext cx="6539400" cy="17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5" name="Google Shape;145;p26"/>
          <p:cNvSpPr txBox="1"/>
          <p:nvPr>
            <p:ph idx="1" type="subTitle"/>
          </p:nvPr>
        </p:nvSpPr>
        <p:spPr>
          <a:xfrm>
            <a:off x="436850" y="1965800"/>
            <a:ext cx="6623100" cy="15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Anurag Peddi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703-459-6402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anurag.peddi1998@gmail.com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Times New Roman"/>
                <a:ea typeface="Times New Roman"/>
                <a:cs typeface="Times New Roman"/>
                <a:sym typeface="Times New Roman"/>
              </a:rPr>
              <a:t>Objectives</a:t>
            </a:r>
            <a:endParaRPr b="1"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Understand key TikTok trends relevant to White Claw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Provide strategic content recommendations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Outline integration with broader social media strategy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Emphasize adaptability and responsiveness to feedback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520">
                <a:latin typeface="Times New Roman"/>
                <a:ea typeface="Times New Roman"/>
                <a:cs typeface="Times New Roman"/>
                <a:sym typeface="Times New Roman"/>
              </a:rPr>
              <a:t>Data Analysis Overview</a:t>
            </a:r>
            <a:endParaRPr b="1" sz="25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Engagement Metrics:</a:t>
            </a: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Digg Count, Share Count, Comment Count, Play Count, Engagement Rate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b="1"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Trends Identified:</a:t>
            </a:r>
            <a:endParaRPr b="1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○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Popular Hashtags: #whiteclaw, #whiteclawchallenge, #fyp, #spain, #hardseltzer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○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Common Keywords: whiteclaw, fyp, spain, alcohol, seltzer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○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Popular Music: "Monkeys Spinning Monkeys"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○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Geographic Mentions: Spain, Malaga, Europe, America, USA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Content Creation Recommendations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4652625" y="380475"/>
            <a:ext cx="4179900" cy="42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b="1"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Challenges and Trends:</a:t>
            </a:r>
            <a:endParaRPr b="1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#WhiteClawDanceChallenge, #WhiteClawMixologyChallenge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b="1"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Recipes and Mixology:</a:t>
            </a:r>
            <a:endParaRPr b="1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Tropical White Claw cocktail tutorials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b="1"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Lifestyle and Travel:</a:t>
            </a:r>
            <a:endParaRPr b="1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Beach day montages with White Claw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Content Creation Recommendations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4629150" y="500925"/>
            <a:ext cx="4203300" cy="40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b="1"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User-Generated Content:</a:t>
            </a:r>
            <a:endParaRPr b="1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Featuring user videos in a compilation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b="1"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Behind-the-Scenes:</a:t>
            </a:r>
            <a:endParaRPr b="1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Brewery tours, event preparations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b="1"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Educational Content:</a:t>
            </a:r>
            <a:endParaRPr b="1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Facts about White Claw’s ingredients and benefits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Hashtags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4675" y="1365525"/>
            <a:ext cx="4166401" cy="25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333525"/>
            <a:ext cx="3741900" cy="11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520">
                <a:latin typeface="Times New Roman"/>
                <a:ea typeface="Times New Roman"/>
                <a:cs typeface="Times New Roman"/>
                <a:sym typeface="Times New Roman"/>
              </a:rPr>
              <a:t>Visuals, Captions, and Hashtags</a:t>
            </a:r>
            <a:endParaRPr b="1" sz="25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4805300" y="509650"/>
            <a:ext cx="4098300" cy="43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Visuals: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High-energy, colorful, dynamic transitions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Close-up shots, scenic and lifestyle visuals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Captions: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Short, engaging, with a friendly tone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Include a call-to-action (CTA)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Hashtags: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Always include brand-specific hashtags: #WhiteClaw, #WhiteClawChallenge, #WhiteClawMixology.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popular engagement hashtags: #fyp, #ForYouPage, #TikTokTrends.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Include location-based and event-specific hashtags when relevant: #BeachDay, #SummerVibes, #PartyTime.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Captions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4668150" y="522450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Example Captions: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"Who’s ready for a #WhiteClawDanceChallenge? Show us your moves! 🕺💃"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"Sippin’ on summer with our tropical White Claw cocktail 🍍🌴 #WhiteClawMixology"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"Nothing beats a beach day with White Claw! 🌊☀️ #WhiteClawAdventure"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"Show us how you enjoy your White Claw! Tag us for a chance to be featured 🎉 #WhiteClawLife"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"Did you know White Claw is gluten-free and only 100 calories? #WhiteClawFacts"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TikTok Engagement Trends and Sales Growth Potential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4572000" y="615350"/>
            <a:ext cx="4260300" cy="39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6125" y="854500"/>
            <a:ext cx="4063125" cy="3303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