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65" r:id="rId6"/>
    <p:sldId id="264" r:id="rId7"/>
    <p:sldId id="266" r:id="rId8"/>
    <p:sldId id="267"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EABC90-FB65-4177-AFC1-A2E31C9B21CF}" v="16" dt="2021-08-02T08:31:10.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k,A,Anurag,QN R" userId="510bd0ed-b9c6-4cb2-a796-6e0f26f9b4ef" providerId="ADAL" clId="{84EABC90-FB65-4177-AFC1-A2E31C9B21CF}"/>
    <pc:docChg chg="undo custSel addSld delSld modSld sldOrd">
      <pc:chgData name="Nayak,A,Anurag,QN R" userId="510bd0ed-b9c6-4cb2-a796-6e0f26f9b4ef" providerId="ADAL" clId="{84EABC90-FB65-4177-AFC1-A2E31C9B21CF}" dt="2021-08-02T08:31:43.178" v="546" actId="47"/>
      <pc:docMkLst>
        <pc:docMk/>
      </pc:docMkLst>
      <pc:sldChg chg="addSp delSp modSp mod setBg addAnim delDesignElem">
        <pc:chgData name="Nayak,A,Anurag,QN R" userId="510bd0ed-b9c6-4cb2-a796-6e0f26f9b4ef" providerId="ADAL" clId="{84EABC90-FB65-4177-AFC1-A2E31C9B21CF}" dt="2021-08-01T20:27:24.005" v="421"/>
        <pc:sldMkLst>
          <pc:docMk/>
          <pc:sldMk cId="456000709" sldId="256"/>
        </pc:sldMkLst>
        <pc:spChg chg="mod">
          <ac:chgData name="Nayak,A,Anurag,QN R" userId="510bd0ed-b9c6-4cb2-a796-6e0f26f9b4ef" providerId="ADAL" clId="{84EABC90-FB65-4177-AFC1-A2E31C9B21CF}" dt="2021-08-01T20:04:12.449" v="367" actId="26606"/>
          <ac:spMkLst>
            <pc:docMk/>
            <pc:sldMk cId="456000709" sldId="256"/>
            <ac:spMk id="2" creationId="{C6409F70-50B4-4467-AC4A-02FE8BD7D58A}"/>
          </ac:spMkLst>
        </pc:spChg>
        <pc:spChg chg="mod">
          <ac:chgData name="Nayak,A,Anurag,QN R" userId="510bd0ed-b9c6-4cb2-a796-6e0f26f9b4ef" providerId="ADAL" clId="{84EABC90-FB65-4177-AFC1-A2E31C9B21CF}" dt="2021-08-01T20:04:12.449" v="367" actId="26606"/>
          <ac:spMkLst>
            <pc:docMk/>
            <pc:sldMk cId="456000709" sldId="256"/>
            <ac:spMk id="3" creationId="{F4CAB1FE-40E3-4813-920B-02879539B648}"/>
          </ac:spMkLst>
        </pc:spChg>
        <pc:spChg chg="add del">
          <ac:chgData name="Nayak,A,Anurag,QN R" userId="510bd0ed-b9c6-4cb2-a796-6e0f26f9b4ef" providerId="ADAL" clId="{84EABC90-FB65-4177-AFC1-A2E31C9B21CF}" dt="2021-08-01T20:27:24.005" v="421"/>
          <ac:spMkLst>
            <pc:docMk/>
            <pc:sldMk cId="456000709" sldId="256"/>
            <ac:spMk id="8" creationId="{6F5A5072-7B47-4D32-B52A-4EBBF590B8A5}"/>
          </ac:spMkLst>
        </pc:spChg>
        <pc:spChg chg="add del">
          <ac:chgData name="Nayak,A,Anurag,QN R" userId="510bd0ed-b9c6-4cb2-a796-6e0f26f9b4ef" providerId="ADAL" clId="{84EABC90-FB65-4177-AFC1-A2E31C9B21CF}" dt="2021-08-01T20:27:24.005" v="421"/>
          <ac:spMkLst>
            <pc:docMk/>
            <pc:sldMk cId="456000709" sldId="256"/>
            <ac:spMk id="10" creationId="{9715DAF0-AE1B-46C9-8A6B-DB2AA05AB91D}"/>
          </ac:spMkLst>
        </pc:spChg>
        <pc:spChg chg="add del">
          <ac:chgData name="Nayak,A,Anurag,QN R" userId="510bd0ed-b9c6-4cb2-a796-6e0f26f9b4ef" providerId="ADAL" clId="{84EABC90-FB65-4177-AFC1-A2E31C9B21CF}" dt="2021-08-01T20:27:24.005" v="421"/>
          <ac:spMkLst>
            <pc:docMk/>
            <pc:sldMk cId="456000709" sldId="256"/>
            <ac:spMk id="12" creationId="{6016219D-510E-4184-9090-6D5578A87BD1}"/>
          </ac:spMkLst>
        </pc:spChg>
        <pc:spChg chg="add del">
          <ac:chgData name="Nayak,A,Anurag,QN R" userId="510bd0ed-b9c6-4cb2-a796-6e0f26f9b4ef" providerId="ADAL" clId="{84EABC90-FB65-4177-AFC1-A2E31C9B21CF}" dt="2021-08-01T20:27:24.005" v="421"/>
          <ac:spMkLst>
            <pc:docMk/>
            <pc:sldMk cId="456000709" sldId="256"/>
            <ac:spMk id="14" creationId="{AFF4A713-7B75-4B21-90D7-5AB19547C728}"/>
          </ac:spMkLst>
        </pc:spChg>
        <pc:spChg chg="add del">
          <ac:chgData name="Nayak,A,Anurag,QN R" userId="510bd0ed-b9c6-4cb2-a796-6e0f26f9b4ef" providerId="ADAL" clId="{84EABC90-FB65-4177-AFC1-A2E31C9B21CF}" dt="2021-08-01T20:27:24.005" v="421"/>
          <ac:spMkLst>
            <pc:docMk/>
            <pc:sldMk cId="456000709" sldId="256"/>
            <ac:spMk id="16" creationId="{DC631C0B-6DA6-4E57-8231-CE32B3434A7E}"/>
          </ac:spMkLst>
        </pc:spChg>
        <pc:spChg chg="add del">
          <ac:chgData name="Nayak,A,Anurag,QN R" userId="510bd0ed-b9c6-4cb2-a796-6e0f26f9b4ef" providerId="ADAL" clId="{84EABC90-FB65-4177-AFC1-A2E31C9B21CF}" dt="2021-08-01T20:27:24.005" v="421"/>
          <ac:spMkLst>
            <pc:docMk/>
            <pc:sldMk cId="456000709" sldId="256"/>
            <ac:spMk id="18" creationId="{C29501E6-A978-4A61-9689-9085AF97A53A}"/>
          </ac:spMkLst>
        </pc:spChg>
      </pc:sldChg>
      <pc:sldChg chg="addSp delSp modSp mod delDesignElem">
        <pc:chgData name="Nayak,A,Anurag,QN R" userId="510bd0ed-b9c6-4cb2-a796-6e0f26f9b4ef" providerId="ADAL" clId="{84EABC90-FB65-4177-AFC1-A2E31C9B21CF}" dt="2021-08-01T20:27:24.005" v="421"/>
        <pc:sldMkLst>
          <pc:docMk/>
          <pc:sldMk cId="1433550457" sldId="260"/>
        </pc:sldMkLst>
        <pc:spChg chg="add del">
          <ac:chgData name="Nayak,A,Anurag,QN R" userId="510bd0ed-b9c6-4cb2-a796-6e0f26f9b4ef" providerId="ADAL" clId="{84EABC90-FB65-4177-AFC1-A2E31C9B21CF}" dt="2021-08-01T20:27:24.005" v="421"/>
          <ac:spMkLst>
            <pc:docMk/>
            <pc:sldMk cId="1433550457" sldId="260"/>
            <ac:spMk id="10" creationId="{823AC064-BC96-4F32-8AE1-B2FD38754823}"/>
          </ac:spMkLst>
        </pc:spChg>
        <pc:picChg chg="add mod">
          <ac:chgData name="Nayak,A,Anurag,QN R" userId="510bd0ed-b9c6-4cb2-a796-6e0f26f9b4ef" providerId="ADAL" clId="{84EABC90-FB65-4177-AFC1-A2E31C9B21CF}" dt="2021-08-01T19:12:15.112" v="74" actId="1076"/>
          <ac:picMkLst>
            <pc:docMk/>
            <pc:sldMk cId="1433550457" sldId="260"/>
            <ac:picMk id="4" creationId="{9CD1F5D5-7EB8-449C-978B-0E0442D11415}"/>
          </ac:picMkLst>
        </pc:picChg>
        <pc:picChg chg="mod">
          <ac:chgData name="Nayak,A,Anurag,QN R" userId="510bd0ed-b9c6-4cb2-a796-6e0f26f9b4ef" providerId="ADAL" clId="{84EABC90-FB65-4177-AFC1-A2E31C9B21CF}" dt="2021-08-01T19:12:12.450" v="73" actId="14100"/>
          <ac:picMkLst>
            <pc:docMk/>
            <pc:sldMk cId="1433550457" sldId="260"/>
            <ac:picMk id="14" creationId="{E00DCB01-778D-4221-93B3-87E3C0FA3867}"/>
          </ac:picMkLst>
        </pc:picChg>
        <pc:cxnChg chg="add del">
          <ac:chgData name="Nayak,A,Anurag,QN R" userId="510bd0ed-b9c6-4cb2-a796-6e0f26f9b4ef" providerId="ADAL" clId="{84EABC90-FB65-4177-AFC1-A2E31C9B21CF}" dt="2021-08-01T20:27:24.005" v="421"/>
          <ac:cxnSpMkLst>
            <pc:docMk/>
            <pc:sldMk cId="1433550457" sldId="260"/>
            <ac:cxnSpMk id="12" creationId="{7E7C77BC-7138-40B1-A15B-20F57A494629}"/>
          </ac:cxnSpMkLst>
        </pc:cxnChg>
      </pc:sldChg>
      <pc:sldChg chg="addSp delSp modSp mod delDesignElem">
        <pc:chgData name="Nayak,A,Anurag,QN R" userId="510bd0ed-b9c6-4cb2-a796-6e0f26f9b4ef" providerId="ADAL" clId="{84EABC90-FB65-4177-AFC1-A2E31C9B21CF}" dt="2021-08-01T20:27:24.005" v="421"/>
        <pc:sldMkLst>
          <pc:docMk/>
          <pc:sldMk cId="3072399085" sldId="264"/>
        </pc:sldMkLst>
        <pc:spChg chg="mod">
          <ac:chgData name="Nayak,A,Anurag,QN R" userId="510bd0ed-b9c6-4cb2-a796-6e0f26f9b4ef" providerId="ADAL" clId="{84EABC90-FB65-4177-AFC1-A2E31C9B21CF}" dt="2021-08-01T20:03:28.450" v="349" actId="20577"/>
          <ac:spMkLst>
            <pc:docMk/>
            <pc:sldMk cId="3072399085" sldId="264"/>
            <ac:spMk id="3" creationId="{F4CAB1FE-40E3-4813-920B-02879539B648}"/>
          </ac:spMkLst>
        </pc:spChg>
        <pc:spChg chg="add del">
          <ac:chgData name="Nayak,A,Anurag,QN R" userId="510bd0ed-b9c6-4cb2-a796-6e0f26f9b4ef" providerId="ADAL" clId="{84EABC90-FB65-4177-AFC1-A2E31C9B21CF}" dt="2021-08-01T20:27:24.005" v="421"/>
          <ac:spMkLst>
            <pc:docMk/>
            <pc:sldMk cId="3072399085" sldId="264"/>
            <ac:spMk id="10" creationId="{823AC064-BC96-4F32-8AE1-B2FD38754823}"/>
          </ac:spMkLst>
        </pc:spChg>
        <pc:cxnChg chg="add del">
          <ac:chgData name="Nayak,A,Anurag,QN R" userId="510bd0ed-b9c6-4cb2-a796-6e0f26f9b4ef" providerId="ADAL" clId="{84EABC90-FB65-4177-AFC1-A2E31C9B21CF}" dt="2021-08-01T20:27:24.005" v="421"/>
          <ac:cxnSpMkLst>
            <pc:docMk/>
            <pc:sldMk cId="3072399085" sldId="264"/>
            <ac:cxnSpMk id="12" creationId="{7E7C77BC-7138-40B1-A15B-20F57A494629}"/>
          </ac:cxnSpMkLst>
        </pc:cxnChg>
      </pc:sldChg>
      <pc:sldChg chg="addSp delSp modSp mod delDesignElem">
        <pc:chgData name="Nayak,A,Anurag,QN R" userId="510bd0ed-b9c6-4cb2-a796-6e0f26f9b4ef" providerId="ADAL" clId="{84EABC90-FB65-4177-AFC1-A2E31C9B21CF}" dt="2021-08-02T07:53:10.250" v="425" actId="1076"/>
        <pc:sldMkLst>
          <pc:docMk/>
          <pc:sldMk cId="3303569696" sldId="265"/>
        </pc:sldMkLst>
        <pc:spChg chg="mod">
          <ac:chgData name="Nayak,A,Anurag,QN R" userId="510bd0ed-b9c6-4cb2-a796-6e0f26f9b4ef" providerId="ADAL" clId="{84EABC90-FB65-4177-AFC1-A2E31C9B21CF}" dt="2021-08-01T20:03:36.713" v="354" actId="20577"/>
          <ac:spMkLst>
            <pc:docMk/>
            <pc:sldMk cId="3303569696" sldId="265"/>
            <ac:spMk id="3" creationId="{F4CAB1FE-40E3-4813-920B-02879539B648}"/>
          </ac:spMkLst>
        </pc:spChg>
        <pc:spChg chg="add del">
          <ac:chgData name="Nayak,A,Anurag,QN R" userId="510bd0ed-b9c6-4cb2-a796-6e0f26f9b4ef" providerId="ADAL" clId="{84EABC90-FB65-4177-AFC1-A2E31C9B21CF}" dt="2021-08-01T20:27:24.005" v="421"/>
          <ac:spMkLst>
            <pc:docMk/>
            <pc:sldMk cId="3303569696" sldId="265"/>
            <ac:spMk id="10" creationId="{823AC064-BC96-4F32-8AE1-B2FD38754823}"/>
          </ac:spMkLst>
        </pc:spChg>
        <pc:picChg chg="add mod">
          <ac:chgData name="Nayak,A,Anurag,QN R" userId="510bd0ed-b9c6-4cb2-a796-6e0f26f9b4ef" providerId="ADAL" clId="{84EABC90-FB65-4177-AFC1-A2E31C9B21CF}" dt="2021-08-02T07:53:10.250" v="425" actId="1076"/>
          <ac:picMkLst>
            <pc:docMk/>
            <pc:sldMk cId="3303569696" sldId="265"/>
            <ac:picMk id="5" creationId="{1170B09E-8CE7-4774-8C83-4E3D5BD89A18}"/>
          </ac:picMkLst>
        </pc:picChg>
        <pc:picChg chg="del">
          <ac:chgData name="Nayak,A,Anurag,QN R" userId="510bd0ed-b9c6-4cb2-a796-6e0f26f9b4ef" providerId="ADAL" clId="{84EABC90-FB65-4177-AFC1-A2E31C9B21CF}" dt="2021-08-02T07:53:06.988" v="424" actId="478"/>
          <ac:picMkLst>
            <pc:docMk/>
            <pc:sldMk cId="3303569696" sldId="265"/>
            <ac:picMk id="6" creationId="{2D145537-F0FC-4F2C-8BFF-322ADC853BBC}"/>
          </ac:picMkLst>
        </pc:picChg>
        <pc:cxnChg chg="add del">
          <ac:chgData name="Nayak,A,Anurag,QN R" userId="510bd0ed-b9c6-4cb2-a796-6e0f26f9b4ef" providerId="ADAL" clId="{84EABC90-FB65-4177-AFC1-A2E31C9B21CF}" dt="2021-08-01T20:27:24.005" v="421"/>
          <ac:cxnSpMkLst>
            <pc:docMk/>
            <pc:sldMk cId="3303569696" sldId="265"/>
            <ac:cxnSpMk id="12" creationId="{7E7C77BC-7138-40B1-A15B-20F57A494629}"/>
          </ac:cxnSpMkLst>
        </pc:cxnChg>
      </pc:sldChg>
      <pc:sldChg chg="addSp delSp modSp mod delDesignElem">
        <pc:chgData name="Nayak,A,Anurag,QN R" userId="510bd0ed-b9c6-4cb2-a796-6e0f26f9b4ef" providerId="ADAL" clId="{84EABC90-FB65-4177-AFC1-A2E31C9B21CF}" dt="2021-08-01T20:27:24.005" v="421"/>
        <pc:sldMkLst>
          <pc:docMk/>
          <pc:sldMk cId="2748227140" sldId="266"/>
        </pc:sldMkLst>
        <pc:spChg chg="mod">
          <ac:chgData name="Nayak,A,Anurag,QN R" userId="510bd0ed-b9c6-4cb2-a796-6e0f26f9b4ef" providerId="ADAL" clId="{84EABC90-FB65-4177-AFC1-A2E31C9B21CF}" dt="2021-08-01T19:15:29.396" v="93" actId="20577"/>
          <ac:spMkLst>
            <pc:docMk/>
            <pc:sldMk cId="2748227140" sldId="266"/>
            <ac:spMk id="4" creationId="{A5805313-191C-40C9-9A91-EF4A89817E97}"/>
          </ac:spMkLst>
        </pc:spChg>
        <pc:spChg chg="add del">
          <ac:chgData name="Nayak,A,Anurag,QN R" userId="510bd0ed-b9c6-4cb2-a796-6e0f26f9b4ef" providerId="ADAL" clId="{84EABC90-FB65-4177-AFC1-A2E31C9B21CF}" dt="2021-08-01T20:27:24.005" v="421"/>
          <ac:spMkLst>
            <pc:docMk/>
            <pc:sldMk cId="2748227140" sldId="266"/>
            <ac:spMk id="10" creationId="{823AC064-BC96-4F32-8AE1-B2FD38754823}"/>
          </ac:spMkLst>
        </pc:spChg>
        <pc:cxnChg chg="add del">
          <ac:chgData name="Nayak,A,Anurag,QN R" userId="510bd0ed-b9c6-4cb2-a796-6e0f26f9b4ef" providerId="ADAL" clId="{84EABC90-FB65-4177-AFC1-A2E31C9B21CF}" dt="2021-08-01T20:27:24.005" v="421"/>
          <ac:cxnSpMkLst>
            <pc:docMk/>
            <pc:sldMk cId="2748227140" sldId="266"/>
            <ac:cxnSpMk id="12" creationId="{7E7C77BC-7138-40B1-A15B-20F57A494629}"/>
          </ac:cxnSpMkLst>
        </pc:cxnChg>
      </pc:sldChg>
      <pc:sldChg chg="addSp delSp modSp mod delDesignElem">
        <pc:chgData name="Nayak,A,Anurag,QN R" userId="510bd0ed-b9c6-4cb2-a796-6e0f26f9b4ef" providerId="ADAL" clId="{84EABC90-FB65-4177-AFC1-A2E31C9B21CF}" dt="2021-08-01T20:27:24.815" v="422" actId="20577"/>
        <pc:sldMkLst>
          <pc:docMk/>
          <pc:sldMk cId="1963949962" sldId="267"/>
        </pc:sldMkLst>
        <pc:spChg chg="mod">
          <ac:chgData name="Nayak,A,Anurag,QN R" userId="510bd0ed-b9c6-4cb2-a796-6e0f26f9b4ef" providerId="ADAL" clId="{84EABC90-FB65-4177-AFC1-A2E31C9B21CF}" dt="2021-08-01T20:08:05.100" v="401"/>
          <ac:spMkLst>
            <pc:docMk/>
            <pc:sldMk cId="1963949962" sldId="267"/>
            <ac:spMk id="3" creationId="{F4CAB1FE-40E3-4813-920B-02879539B648}"/>
          </ac:spMkLst>
        </pc:spChg>
        <pc:spChg chg="add mod">
          <ac:chgData name="Nayak,A,Anurag,QN R" userId="510bd0ed-b9c6-4cb2-a796-6e0f26f9b4ef" providerId="ADAL" clId="{84EABC90-FB65-4177-AFC1-A2E31C9B21CF}" dt="2021-08-01T20:27:24.815" v="422" actId="20577"/>
          <ac:spMkLst>
            <pc:docMk/>
            <pc:sldMk cId="1963949962" sldId="267"/>
            <ac:spMk id="4" creationId="{CAB436A7-7EFD-45CB-84DF-96DA5AF5E68D}"/>
          </ac:spMkLst>
        </pc:spChg>
        <pc:spChg chg="add del">
          <ac:chgData name="Nayak,A,Anurag,QN R" userId="510bd0ed-b9c6-4cb2-a796-6e0f26f9b4ef" providerId="ADAL" clId="{84EABC90-FB65-4177-AFC1-A2E31C9B21CF}" dt="2021-08-01T20:27:24.005" v="421"/>
          <ac:spMkLst>
            <pc:docMk/>
            <pc:sldMk cId="1963949962" sldId="267"/>
            <ac:spMk id="10" creationId="{823AC064-BC96-4F32-8AE1-B2FD38754823}"/>
          </ac:spMkLst>
        </pc:spChg>
        <pc:cxnChg chg="add del">
          <ac:chgData name="Nayak,A,Anurag,QN R" userId="510bd0ed-b9c6-4cb2-a796-6e0f26f9b4ef" providerId="ADAL" clId="{84EABC90-FB65-4177-AFC1-A2E31C9B21CF}" dt="2021-08-01T20:27:24.005" v="421"/>
          <ac:cxnSpMkLst>
            <pc:docMk/>
            <pc:sldMk cId="1963949962" sldId="267"/>
            <ac:cxnSpMk id="12" creationId="{7E7C77BC-7138-40B1-A15B-20F57A494629}"/>
          </ac:cxnSpMkLst>
        </pc:cxnChg>
      </pc:sldChg>
      <pc:sldChg chg="addSp delSp delDesignElem">
        <pc:chgData name="Nayak,A,Anurag,QN R" userId="510bd0ed-b9c6-4cb2-a796-6e0f26f9b4ef" providerId="ADAL" clId="{84EABC90-FB65-4177-AFC1-A2E31C9B21CF}" dt="2021-08-01T20:27:24.005" v="421"/>
        <pc:sldMkLst>
          <pc:docMk/>
          <pc:sldMk cId="61329194" sldId="268"/>
        </pc:sldMkLst>
        <pc:spChg chg="add del">
          <ac:chgData name="Nayak,A,Anurag,QN R" userId="510bd0ed-b9c6-4cb2-a796-6e0f26f9b4ef" providerId="ADAL" clId="{84EABC90-FB65-4177-AFC1-A2E31C9B21CF}" dt="2021-08-01T20:27:24.005" v="421"/>
          <ac:spMkLst>
            <pc:docMk/>
            <pc:sldMk cId="61329194" sldId="268"/>
            <ac:spMk id="10" creationId="{823AC064-BC96-4F32-8AE1-B2FD38754823}"/>
          </ac:spMkLst>
        </pc:spChg>
        <pc:cxnChg chg="add del">
          <ac:chgData name="Nayak,A,Anurag,QN R" userId="510bd0ed-b9c6-4cb2-a796-6e0f26f9b4ef" providerId="ADAL" clId="{84EABC90-FB65-4177-AFC1-A2E31C9B21CF}" dt="2021-08-01T20:27:24.005" v="421"/>
          <ac:cxnSpMkLst>
            <pc:docMk/>
            <pc:sldMk cId="61329194" sldId="268"/>
            <ac:cxnSpMk id="12" creationId="{7E7C77BC-7138-40B1-A15B-20F57A494629}"/>
          </ac:cxnSpMkLst>
        </pc:cxnChg>
      </pc:sldChg>
      <pc:sldChg chg="addSp delSp modSp add mod delDesignElem">
        <pc:chgData name="Nayak,A,Anurag,QN R" userId="510bd0ed-b9c6-4cb2-a796-6e0f26f9b4ef" providerId="ADAL" clId="{84EABC90-FB65-4177-AFC1-A2E31C9B21CF}" dt="2021-08-02T08:29:26.107" v="473" actId="571"/>
        <pc:sldMkLst>
          <pc:docMk/>
          <pc:sldMk cId="3275622657" sldId="269"/>
        </pc:sldMkLst>
        <pc:spChg chg="mod">
          <ac:chgData name="Nayak,A,Anurag,QN R" userId="510bd0ed-b9c6-4cb2-a796-6e0f26f9b4ef" providerId="ADAL" clId="{84EABC90-FB65-4177-AFC1-A2E31C9B21CF}" dt="2021-08-01T20:08:05.100" v="401"/>
          <ac:spMkLst>
            <pc:docMk/>
            <pc:sldMk cId="3275622657" sldId="269"/>
            <ac:spMk id="3" creationId="{F4CAB1FE-40E3-4813-920B-02879539B648}"/>
          </ac:spMkLst>
        </pc:spChg>
        <pc:spChg chg="add del">
          <ac:chgData name="Nayak,A,Anurag,QN R" userId="510bd0ed-b9c6-4cb2-a796-6e0f26f9b4ef" providerId="ADAL" clId="{84EABC90-FB65-4177-AFC1-A2E31C9B21CF}" dt="2021-08-01T20:27:24.005" v="421"/>
          <ac:spMkLst>
            <pc:docMk/>
            <pc:sldMk cId="3275622657" sldId="269"/>
            <ac:spMk id="10" creationId="{823AC064-BC96-4F32-8AE1-B2FD38754823}"/>
          </ac:spMkLst>
        </pc:spChg>
        <pc:picChg chg="add mod">
          <ac:chgData name="Nayak,A,Anurag,QN R" userId="510bd0ed-b9c6-4cb2-a796-6e0f26f9b4ef" providerId="ADAL" clId="{84EABC90-FB65-4177-AFC1-A2E31C9B21CF}" dt="2021-08-01T20:01:02.014" v="324" actId="1076"/>
          <ac:picMkLst>
            <pc:docMk/>
            <pc:sldMk cId="3275622657" sldId="269"/>
            <ac:picMk id="6" creationId="{80D96AE8-6C2C-4037-B5BE-6E081BA99E0E}"/>
          </ac:picMkLst>
        </pc:picChg>
        <pc:picChg chg="add mod">
          <ac:chgData name="Nayak,A,Anurag,QN R" userId="510bd0ed-b9c6-4cb2-a796-6e0f26f9b4ef" providerId="ADAL" clId="{84EABC90-FB65-4177-AFC1-A2E31C9B21CF}" dt="2021-08-02T08:29:26.107" v="473" actId="571"/>
          <ac:picMkLst>
            <pc:docMk/>
            <pc:sldMk cId="3275622657" sldId="269"/>
            <ac:picMk id="8" creationId="{57A80E79-8321-43C6-8893-02CC3ABAD191}"/>
          </ac:picMkLst>
        </pc:picChg>
        <pc:cxnChg chg="add del">
          <ac:chgData name="Nayak,A,Anurag,QN R" userId="510bd0ed-b9c6-4cb2-a796-6e0f26f9b4ef" providerId="ADAL" clId="{84EABC90-FB65-4177-AFC1-A2E31C9B21CF}" dt="2021-08-01T20:27:24.005" v="421"/>
          <ac:cxnSpMkLst>
            <pc:docMk/>
            <pc:sldMk cId="3275622657" sldId="269"/>
            <ac:cxnSpMk id="12" creationId="{7E7C77BC-7138-40B1-A15B-20F57A494629}"/>
          </ac:cxnSpMkLst>
        </pc:cxnChg>
      </pc:sldChg>
      <pc:sldChg chg="modSp add del mod ord">
        <pc:chgData name="Nayak,A,Anurag,QN R" userId="510bd0ed-b9c6-4cb2-a796-6e0f26f9b4ef" providerId="ADAL" clId="{84EABC90-FB65-4177-AFC1-A2E31C9B21CF}" dt="2021-08-02T08:31:41.546" v="545" actId="47"/>
        <pc:sldMkLst>
          <pc:docMk/>
          <pc:sldMk cId="493520926" sldId="270"/>
        </pc:sldMkLst>
        <pc:spChg chg="mod">
          <ac:chgData name="Nayak,A,Anurag,QN R" userId="510bd0ed-b9c6-4cb2-a796-6e0f26f9b4ef" providerId="ADAL" clId="{84EABC90-FB65-4177-AFC1-A2E31C9B21CF}" dt="2021-08-02T08:31:02.362" v="477" actId="20577"/>
          <ac:spMkLst>
            <pc:docMk/>
            <pc:sldMk cId="493520926" sldId="270"/>
            <ac:spMk id="2" creationId="{C6409F70-50B4-4467-AC4A-02FE8BD7D58A}"/>
          </ac:spMkLst>
        </pc:spChg>
        <pc:spChg chg="mod">
          <ac:chgData name="Nayak,A,Anurag,QN R" userId="510bd0ed-b9c6-4cb2-a796-6e0f26f9b4ef" providerId="ADAL" clId="{84EABC90-FB65-4177-AFC1-A2E31C9B21CF}" dt="2021-08-02T07:54:39.162" v="458" actId="20577"/>
          <ac:spMkLst>
            <pc:docMk/>
            <pc:sldMk cId="493520926" sldId="270"/>
            <ac:spMk id="3" creationId="{F4CAB1FE-40E3-4813-920B-02879539B648}"/>
          </ac:spMkLst>
        </pc:spChg>
        <pc:spChg chg="mod">
          <ac:chgData name="Nayak,A,Anurag,QN R" userId="510bd0ed-b9c6-4cb2-a796-6e0f26f9b4ef" providerId="ADAL" clId="{84EABC90-FB65-4177-AFC1-A2E31C9B21CF}" dt="2021-08-02T07:54:57.885" v="471" actId="20577"/>
          <ac:spMkLst>
            <pc:docMk/>
            <pc:sldMk cId="493520926" sldId="270"/>
            <ac:spMk id="4" creationId="{CAB436A7-7EFD-45CB-84DF-96DA5AF5E68D}"/>
          </ac:spMkLst>
        </pc:spChg>
      </pc:sldChg>
      <pc:sldChg chg="delSp add del setBg delDesignElem">
        <pc:chgData name="Nayak,A,Anurag,QN R" userId="510bd0ed-b9c6-4cb2-a796-6e0f26f9b4ef" providerId="ADAL" clId="{84EABC90-FB65-4177-AFC1-A2E31C9B21CF}" dt="2021-08-02T08:31:43.178" v="546" actId="47"/>
        <pc:sldMkLst>
          <pc:docMk/>
          <pc:sldMk cId="3574010213" sldId="271"/>
        </pc:sldMkLst>
        <pc:spChg chg="del">
          <ac:chgData name="Nayak,A,Anurag,QN R" userId="510bd0ed-b9c6-4cb2-a796-6e0f26f9b4ef" providerId="ADAL" clId="{84EABC90-FB65-4177-AFC1-A2E31C9B21CF}" dt="2021-08-02T08:31:10.759" v="479"/>
          <ac:spMkLst>
            <pc:docMk/>
            <pc:sldMk cId="3574010213" sldId="271"/>
            <ac:spMk id="8" creationId="{6F5A5072-7B47-4D32-B52A-4EBBF590B8A5}"/>
          </ac:spMkLst>
        </pc:spChg>
        <pc:spChg chg="del">
          <ac:chgData name="Nayak,A,Anurag,QN R" userId="510bd0ed-b9c6-4cb2-a796-6e0f26f9b4ef" providerId="ADAL" clId="{84EABC90-FB65-4177-AFC1-A2E31C9B21CF}" dt="2021-08-02T08:31:10.759" v="479"/>
          <ac:spMkLst>
            <pc:docMk/>
            <pc:sldMk cId="3574010213" sldId="271"/>
            <ac:spMk id="10" creationId="{9715DAF0-AE1B-46C9-8A6B-DB2AA05AB91D}"/>
          </ac:spMkLst>
        </pc:spChg>
        <pc:spChg chg="del">
          <ac:chgData name="Nayak,A,Anurag,QN R" userId="510bd0ed-b9c6-4cb2-a796-6e0f26f9b4ef" providerId="ADAL" clId="{84EABC90-FB65-4177-AFC1-A2E31C9B21CF}" dt="2021-08-02T08:31:10.759" v="479"/>
          <ac:spMkLst>
            <pc:docMk/>
            <pc:sldMk cId="3574010213" sldId="271"/>
            <ac:spMk id="12" creationId="{6016219D-510E-4184-9090-6D5578A87BD1}"/>
          </ac:spMkLst>
        </pc:spChg>
        <pc:spChg chg="del">
          <ac:chgData name="Nayak,A,Anurag,QN R" userId="510bd0ed-b9c6-4cb2-a796-6e0f26f9b4ef" providerId="ADAL" clId="{84EABC90-FB65-4177-AFC1-A2E31C9B21CF}" dt="2021-08-02T08:31:10.759" v="479"/>
          <ac:spMkLst>
            <pc:docMk/>
            <pc:sldMk cId="3574010213" sldId="271"/>
            <ac:spMk id="14" creationId="{AFF4A713-7B75-4B21-90D7-5AB19547C728}"/>
          </ac:spMkLst>
        </pc:spChg>
        <pc:spChg chg="del">
          <ac:chgData name="Nayak,A,Anurag,QN R" userId="510bd0ed-b9c6-4cb2-a796-6e0f26f9b4ef" providerId="ADAL" clId="{84EABC90-FB65-4177-AFC1-A2E31C9B21CF}" dt="2021-08-02T08:31:10.759" v="479"/>
          <ac:spMkLst>
            <pc:docMk/>
            <pc:sldMk cId="3574010213" sldId="271"/>
            <ac:spMk id="16" creationId="{DC631C0B-6DA6-4E57-8231-CE32B3434A7E}"/>
          </ac:spMkLst>
        </pc:spChg>
        <pc:spChg chg="del">
          <ac:chgData name="Nayak,A,Anurag,QN R" userId="510bd0ed-b9c6-4cb2-a796-6e0f26f9b4ef" providerId="ADAL" clId="{84EABC90-FB65-4177-AFC1-A2E31C9B21CF}" dt="2021-08-02T08:31:10.759" v="479"/>
          <ac:spMkLst>
            <pc:docMk/>
            <pc:sldMk cId="3574010213" sldId="271"/>
            <ac:spMk id="18" creationId="{C29501E6-A978-4A61-9689-9085AF97A53A}"/>
          </ac:spMkLst>
        </pc:spChg>
      </pc:sldChg>
      <pc:sldChg chg="modSp add mod ord">
        <pc:chgData name="Nayak,A,Anurag,QN R" userId="510bd0ed-b9c6-4cb2-a796-6e0f26f9b4ef" providerId="ADAL" clId="{84EABC90-FB65-4177-AFC1-A2E31C9B21CF}" dt="2021-08-02T08:31:37.885" v="544" actId="255"/>
        <pc:sldMkLst>
          <pc:docMk/>
          <pc:sldMk cId="3945912547" sldId="272"/>
        </pc:sldMkLst>
        <pc:spChg chg="mod">
          <ac:chgData name="Nayak,A,Anurag,QN R" userId="510bd0ed-b9c6-4cb2-a796-6e0f26f9b4ef" providerId="ADAL" clId="{84EABC90-FB65-4177-AFC1-A2E31C9B21CF}" dt="2021-08-02T08:31:37.885" v="544" actId="255"/>
          <ac:spMkLst>
            <pc:docMk/>
            <pc:sldMk cId="3945912547" sldId="272"/>
            <ac:spMk id="3" creationId="{F4CAB1FE-40E3-4813-920B-02879539B6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0698-FDDE-4349-B7DD-258238C91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C1DEC1-E02F-4E85-A4BA-A43A6BA9D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72BA791-CE96-415C-869D-E6BFB5A908FF}"/>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3B58EF9B-89FC-4841-85F8-F144F87FD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B0ED9-189C-4D79-BE25-E907509D0247}"/>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30896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2690-B0BC-447F-8E79-A7339989F8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5AC796-2318-4E25-9200-BA2A7EE00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EB3EC5-2184-4836-95F0-4E8A881688E8}"/>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687C34E3-B0A9-414E-B2D0-B7D32A81AE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3C250B-3E0D-4576-9F7F-33D1D407D2A8}"/>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401119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7BB09-85B7-42C6-B54D-8997243CF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CD7B13-C121-49E5-8761-D16ABC925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590B2B-8D3E-421C-9482-FE2499D7BCEB}"/>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38AD276A-7821-4784-B875-A9BA86D53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1784B-CC8A-41D3-94AF-7B48E37352AF}"/>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19336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1699-9320-4D56-9C3A-189C53D56D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14AF47-37C7-4EEB-90CC-846B37040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E6240-66D6-4AA8-8ED4-AD86205AE692}"/>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22DFF8EC-7DB3-44F3-9A5B-FD5B86E3FE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E185CF-A332-4853-8FDC-3494E354382B}"/>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2492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39FD-983D-42AB-94CE-6A38E0B18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DCB93A0-BF6A-4D70-9970-D13F0D0DB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4FF61-F849-4091-98E7-CB8DB3C7A2B5}"/>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67B064F4-C355-481A-800D-C8866B0E4D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AFB6B-AEEB-4C35-AD65-3C5E8AC3FBFD}"/>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269909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0932-08CA-4F8D-8290-8F44971628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D39CC8-7E9A-480D-9906-AAF9DAAF2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C2BEB0-3624-415E-B7FD-F4AD15535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FE6871-B705-4013-A856-40169A0B25FF}"/>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6" name="Footer Placeholder 5">
            <a:extLst>
              <a:ext uri="{FF2B5EF4-FFF2-40B4-BE49-F238E27FC236}">
                <a16:creationId xmlns:a16="http://schemas.microsoft.com/office/drawing/2014/main" id="{9FC13F62-45F0-4F4A-9EA2-4B9C4F990C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968028-4B20-494D-9E4D-D15C0C910513}"/>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31856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E9D0-B5F9-4C1A-992C-C3DD787BAE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56E36B-3171-41F4-89AD-7818B058E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072D54-9652-4345-A60D-2853778C8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C76F93-0134-4D74-A5C6-C4924DBD9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5ACA5-6921-46FE-A696-9B87BBD70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5AEB6B-22D9-4D88-8BD5-83E9DE0D50F8}"/>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8" name="Footer Placeholder 7">
            <a:extLst>
              <a:ext uri="{FF2B5EF4-FFF2-40B4-BE49-F238E27FC236}">
                <a16:creationId xmlns:a16="http://schemas.microsoft.com/office/drawing/2014/main" id="{AA8876B9-3BBE-4681-A366-354487DF9B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E489F-D8EC-4024-8C40-A88EC1962154}"/>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15473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74F0-AFD8-4B79-B28D-DC26E7A4B9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3B092C-72AA-45CE-B82C-7BD7B93D0D66}"/>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4" name="Footer Placeholder 3">
            <a:extLst>
              <a:ext uri="{FF2B5EF4-FFF2-40B4-BE49-F238E27FC236}">
                <a16:creationId xmlns:a16="http://schemas.microsoft.com/office/drawing/2014/main" id="{82765D50-4D99-4F9D-84AD-F5D0C8C8F6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639750-88C8-4949-BF6E-66DF2D5C1754}"/>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24045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FA3E2-59E5-42BA-A937-33008343E758}"/>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3" name="Footer Placeholder 2">
            <a:extLst>
              <a:ext uri="{FF2B5EF4-FFF2-40B4-BE49-F238E27FC236}">
                <a16:creationId xmlns:a16="http://schemas.microsoft.com/office/drawing/2014/main" id="{49F75753-35A7-4F9D-BCAE-CA23CEFA7A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A43DE8-0F86-4B44-82B2-930421BB3DBB}"/>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81054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359C-C888-4C5A-9BDC-1827A3789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FEC0A9B-41C0-48D3-8686-A7FBFC9F6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D71447-1A00-400A-85EE-58529F0B7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48290-73BA-4D4F-BD2F-71A796DAB36A}"/>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6" name="Footer Placeholder 5">
            <a:extLst>
              <a:ext uri="{FF2B5EF4-FFF2-40B4-BE49-F238E27FC236}">
                <a16:creationId xmlns:a16="http://schemas.microsoft.com/office/drawing/2014/main" id="{B5BA4470-EEA9-4F15-B2A5-3C190E5FB9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55FAD3-C504-4247-8217-AB9F7AD06AF4}"/>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101112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35FC-6E07-40BF-BA9B-7567AD042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5217C8C-A1C4-43C4-99B0-809F88AFC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F54469-7C15-4CD7-92FF-5CE804E96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90B22-189B-43BD-B95B-086D2FF6B876}"/>
              </a:ext>
            </a:extLst>
          </p:cNvPr>
          <p:cNvSpPr>
            <a:spLocks noGrp="1"/>
          </p:cNvSpPr>
          <p:nvPr>
            <p:ph type="dt" sz="half" idx="10"/>
          </p:nvPr>
        </p:nvSpPr>
        <p:spPr/>
        <p:txBody>
          <a:bodyPr/>
          <a:lstStyle/>
          <a:p>
            <a:fld id="{543E610E-6BC8-4258-8D7A-894558E4265E}" type="datetimeFigureOut">
              <a:rPr lang="en-GB" smtClean="0"/>
              <a:t>02/08/2021</a:t>
            </a:fld>
            <a:endParaRPr lang="en-GB"/>
          </a:p>
        </p:txBody>
      </p:sp>
      <p:sp>
        <p:nvSpPr>
          <p:cNvPr id="6" name="Footer Placeholder 5">
            <a:extLst>
              <a:ext uri="{FF2B5EF4-FFF2-40B4-BE49-F238E27FC236}">
                <a16:creationId xmlns:a16="http://schemas.microsoft.com/office/drawing/2014/main" id="{BF4C18EB-6A93-49D2-96F2-B1ED5FCD0E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77D0-3162-472A-BBD7-449D9954D17A}"/>
              </a:ext>
            </a:extLst>
          </p:cNvPr>
          <p:cNvSpPr>
            <a:spLocks noGrp="1"/>
          </p:cNvSpPr>
          <p:nvPr>
            <p:ph type="sldNum" sz="quarter" idx="12"/>
          </p:nvPr>
        </p:nvSpPr>
        <p:spPr/>
        <p:txBody>
          <a:bodyPr/>
          <a:lstStyle/>
          <a:p>
            <a:fld id="{7146095E-F9B2-46F8-8E53-D87AEF9389DD}" type="slidenum">
              <a:rPr lang="en-GB" smtClean="0"/>
              <a:t>‹#›</a:t>
            </a:fld>
            <a:endParaRPr lang="en-GB"/>
          </a:p>
        </p:txBody>
      </p:sp>
    </p:spTree>
    <p:extLst>
      <p:ext uri="{BB962C8B-B14F-4D97-AF65-F5344CB8AC3E}">
        <p14:creationId xmlns:p14="http://schemas.microsoft.com/office/powerpoint/2010/main" val="286819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0AC92-500B-4389-9617-79720C571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741D9B-FDFA-49AB-AC17-EF4FB299F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823A7-B299-4D06-AD9D-01BED21ED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610E-6BC8-4258-8D7A-894558E4265E}" type="datetimeFigureOut">
              <a:rPr lang="en-GB" smtClean="0"/>
              <a:t>02/08/2021</a:t>
            </a:fld>
            <a:endParaRPr lang="en-GB"/>
          </a:p>
        </p:txBody>
      </p:sp>
      <p:sp>
        <p:nvSpPr>
          <p:cNvPr id="5" name="Footer Placeholder 4">
            <a:extLst>
              <a:ext uri="{FF2B5EF4-FFF2-40B4-BE49-F238E27FC236}">
                <a16:creationId xmlns:a16="http://schemas.microsoft.com/office/drawing/2014/main" id="{BFE2303C-D249-4F61-8F0F-23832F2CD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0D9FE7-17E9-4C91-942B-9E22B1201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6095E-F9B2-46F8-8E53-D87AEF9389DD}" type="slidenum">
              <a:rPr lang="en-GB" smtClean="0"/>
              <a:t>‹#›</a:t>
            </a:fld>
            <a:endParaRPr lang="en-GB"/>
          </a:p>
        </p:txBody>
      </p:sp>
    </p:spTree>
    <p:extLst>
      <p:ext uri="{BB962C8B-B14F-4D97-AF65-F5344CB8AC3E}">
        <p14:creationId xmlns:p14="http://schemas.microsoft.com/office/powerpoint/2010/main" val="258965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Design Pattern</a:t>
            </a:r>
            <a:endParaRPr lang="en-GB" sz="4800" dirty="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350682" y="4870824"/>
            <a:ext cx="10005951" cy="1458258"/>
          </a:xfrm>
        </p:spPr>
        <p:txBody>
          <a:bodyPr anchor="ctr">
            <a:normAutofit/>
          </a:bodyPr>
          <a:lstStyle/>
          <a:p>
            <a:pPr algn="l"/>
            <a:endParaRPr lang="en-GB" dirty="0"/>
          </a:p>
        </p:txBody>
      </p:sp>
    </p:spTree>
    <p:extLst>
      <p:ext uri="{BB962C8B-B14F-4D97-AF65-F5344CB8AC3E}">
        <p14:creationId xmlns:p14="http://schemas.microsoft.com/office/powerpoint/2010/main" val="4560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Design Pattern</a:t>
            </a:r>
            <a:endParaRPr lang="en-GB" sz="4800" dirty="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350682" y="4870824"/>
            <a:ext cx="10005951" cy="1458258"/>
          </a:xfrm>
        </p:spPr>
        <p:txBody>
          <a:bodyPr anchor="ctr">
            <a:normAutofit/>
          </a:bodyPr>
          <a:lstStyle/>
          <a:p>
            <a:pPr algn="l"/>
            <a:r>
              <a:rPr lang="en-US" dirty="0"/>
              <a:t>                                                   </a:t>
            </a:r>
            <a:r>
              <a:rPr lang="en-US" sz="4400" dirty="0"/>
              <a:t>THANK YOU </a:t>
            </a:r>
            <a:endParaRPr lang="en-GB" sz="4400" dirty="0"/>
          </a:p>
        </p:txBody>
      </p:sp>
    </p:spTree>
    <p:extLst>
      <p:ext uri="{BB962C8B-B14F-4D97-AF65-F5344CB8AC3E}">
        <p14:creationId xmlns:p14="http://schemas.microsoft.com/office/powerpoint/2010/main" val="394591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8A0D4E5-89A7-4BBF-BC9B-CFABD645DF0B}"/>
              </a:ext>
            </a:extLst>
          </p:cNvPr>
          <p:cNvSpPr/>
          <p:nvPr/>
        </p:nvSpPr>
        <p:spPr>
          <a:xfrm>
            <a:off x="5463640" y="612405"/>
            <a:ext cx="2638022" cy="2878362"/>
          </a:xfrm>
          <a:custGeom>
            <a:avLst/>
            <a:gdLst>
              <a:gd name="connsiteX0" fmla="*/ 1156414 w 2422670"/>
              <a:gd name="connsiteY0" fmla="*/ 1859650 h 2507411"/>
              <a:gd name="connsiteX1" fmla="*/ 1227835 w 2422670"/>
              <a:gd name="connsiteY1" fmla="*/ 1867687 h 2507411"/>
              <a:gd name="connsiteX2" fmla="*/ 1265938 w 2422670"/>
              <a:gd name="connsiteY2" fmla="*/ 1863399 h 2507411"/>
              <a:gd name="connsiteX3" fmla="*/ 1211335 w 2422670"/>
              <a:gd name="connsiteY3" fmla="*/ 2507411 h 2507411"/>
              <a:gd name="connsiteX4" fmla="*/ 1379973 w 2422670"/>
              <a:gd name="connsiteY4" fmla="*/ 1842195 h 2507411"/>
              <a:gd name="connsiteX5" fmla="*/ 1447654 w 2422670"/>
              <a:gd name="connsiteY5" fmla="*/ 2483327 h 2507411"/>
              <a:gd name="connsiteX6" fmla="*/ 1272691 w 2422670"/>
              <a:gd name="connsiteY6" fmla="*/ 1862639 h 2507411"/>
              <a:gd name="connsiteX7" fmla="*/ 1344199 w 2422670"/>
              <a:gd name="connsiteY7" fmla="*/ 1854592 h 2507411"/>
              <a:gd name="connsiteX8" fmla="*/ 1043862 w 2422670"/>
              <a:gd name="connsiteY8" fmla="*/ 1831164 h 2507411"/>
              <a:gd name="connsiteX9" fmla="*/ 1111471 w 2422670"/>
              <a:gd name="connsiteY9" fmla="*/ 1854592 h 2507411"/>
              <a:gd name="connsiteX10" fmla="*/ 1150994 w 2422670"/>
              <a:gd name="connsiteY10" fmla="*/ 1859040 h 2507411"/>
              <a:gd name="connsiteX11" fmla="*/ 975016 w 2422670"/>
              <a:gd name="connsiteY11" fmla="*/ 2483327 h 2507411"/>
              <a:gd name="connsiteX12" fmla="*/ 1487393 w 2422670"/>
              <a:gd name="connsiteY12" fmla="*/ 1795941 h 2507411"/>
              <a:gd name="connsiteX13" fmla="*/ 1674889 w 2422670"/>
              <a:gd name="connsiteY13" fmla="*/ 2411979 h 2507411"/>
              <a:gd name="connsiteX14" fmla="*/ 1386913 w 2422670"/>
              <a:gd name="connsiteY14" fmla="*/ 1839790 h 2507411"/>
              <a:gd name="connsiteX15" fmla="*/ 1452581 w 2422670"/>
              <a:gd name="connsiteY15" fmla="*/ 1817035 h 2507411"/>
              <a:gd name="connsiteX16" fmla="*/ 940416 w 2422670"/>
              <a:gd name="connsiteY16" fmla="*/ 1779059 h 2507411"/>
              <a:gd name="connsiteX17" fmla="*/ 1003089 w 2422670"/>
              <a:gd name="connsiteY17" fmla="*/ 1817035 h 2507411"/>
              <a:gd name="connsiteX18" fmla="*/ 1040658 w 2422670"/>
              <a:gd name="connsiteY18" fmla="*/ 1830053 h 2507411"/>
              <a:gd name="connsiteX19" fmla="*/ 747781 w 2422670"/>
              <a:gd name="connsiteY19" fmla="*/ 2411979 h 2507411"/>
              <a:gd name="connsiteX20" fmla="*/ 1583171 w 2422670"/>
              <a:gd name="connsiteY20" fmla="*/ 1727662 h 2507411"/>
              <a:gd name="connsiteX21" fmla="*/ 1884316 w 2422670"/>
              <a:gd name="connsiteY21" fmla="*/ 2296124 h 2507411"/>
              <a:gd name="connsiteX22" fmla="*/ 1493412 w 2422670"/>
              <a:gd name="connsiteY22" fmla="*/ 1792294 h 2507411"/>
              <a:gd name="connsiteX23" fmla="*/ 1550659 w 2422670"/>
              <a:gd name="connsiteY23" fmla="*/ 1757607 h 2507411"/>
              <a:gd name="connsiteX24" fmla="*/ 1663760 w 2422670"/>
              <a:gd name="connsiteY24" fmla="*/ 1641491 h 2507411"/>
              <a:gd name="connsiteX25" fmla="*/ 2067878 w 2422670"/>
              <a:gd name="connsiteY25" fmla="*/ 2140209 h 2507411"/>
              <a:gd name="connsiteX26" fmla="*/ 1587740 w 2422670"/>
              <a:gd name="connsiteY26" fmla="*/ 1723453 h 2507411"/>
              <a:gd name="connsiteX27" fmla="*/ 1636111 w 2422670"/>
              <a:gd name="connsiteY27" fmla="*/ 1678901 h 2507411"/>
              <a:gd name="connsiteX28" fmla="*/ 1726951 w 2422670"/>
              <a:gd name="connsiteY28" fmla="*/ 1541684 h 2507411"/>
              <a:gd name="connsiteX29" fmla="*/ 2218524 w 2422670"/>
              <a:gd name="connsiteY29" fmla="*/ 1950227 h 2507411"/>
              <a:gd name="connsiteX30" fmla="*/ 1666922 w 2422670"/>
              <a:gd name="connsiteY30" fmla="*/ 1637213 h 2507411"/>
              <a:gd name="connsiteX31" fmla="*/ 1706615 w 2422670"/>
              <a:gd name="connsiteY31" fmla="*/ 1583508 h 2507411"/>
              <a:gd name="connsiteX32" fmla="*/ 1771499 w 2422670"/>
              <a:gd name="connsiteY32" fmla="*/ 1432128 h 2507411"/>
              <a:gd name="connsiteX33" fmla="*/ 2330463 w 2422670"/>
              <a:gd name="connsiteY33" fmla="*/ 1733474 h 2507411"/>
              <a:gd name="connsiteX34" fmla="*/ 1729036 w 2422670"/>
              <a:gd name="connsiteY34" fmla="*/ 1537395 h 2507411"/>
              <a:gd name="connsiteX35" fmla="*/ 1759850 w 2422670"/>
              <a:gd name="connsiteY35" fmla="*/ 1474020 h 2507411"/>
              <a:gd name="connsiteX36" fmla="*/ 1796807 w 2422670"/>
              <a:gd name="connsiteY36" fmla="*/ 1316337 h 2507411"/>
              <a:gd name="connsiteX37" fmla="*/ 2399400 w 2422670"/>
              <a:gd name="connsiteY37" fmla="*/ 1498291 h 2507411"/>
              <a:gd name="connsiteX38" fmla="*/ 1772804 w 2422670"/>
              <a:gd name="connsiteY38" fmla="*/ 1427435 h 2507411"/>
              <a:gd name="connsiteX39" fmla="*/ 1793494 w 2422670"/>
              <a:gd name="connsiteY39" fmla="*/ 1353030 h 2507411"/>
              <a:gd name="connsiteX40" fmla="*/ 1802902 w 2422670"/>
              <a:gd name="connsiteY40" fmla="*/ 1197418 h 2507411"/>
              <a:gd name="connsiteX41" fmla="*/ 2422670 w 2422670"/>
              <a:gd name="connsiteY41" fmla="*/ 1253706 h 2507411"/>
              <a:gd name="connsiteX42" fmla="*/ 1797334 w 2422670"/>
              <a:gd name="connsiteY42" fmla="*/ 1310499 h 2507411"/>
              <a:gd name="connsiteX43" fmla="*/ 1805224 w 2422670"/>
              <a:gd name="connsiteY43" fmla="*/ 1223129 h 2507411"/>
              <a:gd name="connsiteX44" fmla="*/ 2399400 w 2422670"/>
              <a:gd name="connsiteY44" fmla="*/ 1009120 h 2507411"/>
              <a:gd name="connsiteX45" fmla="*/ 1802183 w 2422670"/>
              <a:gd name="connsiteY45" fmla="*/ 1189451 h 2507411"/>
              <a:gd name="connsiteX46" fmla="*/ 1793494 w 2422670"/>
              <a:gd name="connsiteY46" fmla="*/ 1093228 h 2507411"/>
              <a:gd name="connsiteX47" fmla="*/ 1789290 w 2422670"/>
              <a:gd name="connsiteY47" fmla="*/ 1078112 h 2507411"/>
              <a:gd name="connsiteX48" fmla="*/ 2330463 w 2422670"/>
              <a:gd name="connsiteY48" fmla="*/ 773937 h 2507411"/>
              <a:gd name="connsiteX49" fmla="*/ 1786287 w 2422670"/>
              <a:gd name="connsiteY49" fmla="*/ 1067310 h 2507411"/>
              <a:gd name="connsiteX50" fmla="*/ 1759850 w 2422670"/>
              <a:gd name="connsiteY50" fmla="*/ 972238 h 2507411"/>
              <a:gd name="connsiteX51" fmla="*/ 1754702 w 2422670"/>
              <a:gd name="connsiteY51" fmla="*/ 961649 h 2507411"/>
              <a:gd name="connsiteX52" fmla="*/ 92207 w 2422670"/>
              <a:gd name="connsiteY52" fmla="*/ 773937 h 2507411"/>
              <a:gd name="connsiteX53" fmla="*/ 696454 w 2422670"/>
              <a:gd name="connsiteY53" fmla="*/ 970935 h 2507411"/>
              <a:gd name="connsiteX54" fmla="*/ 695820 w 2422670"/>
              <a:gd name="connsiteY54" fmla="*/ 972238 h 2507411"/>
              <a:gd name="connsiteX55" fmla="*/ 650446 w 2422670"/>
              <a:gd name="connsiteY55" fmla="*/ 1223129 h 2507411"/>
              <a:gd name="connsiteX56" fmla="*/ 905012 w 2422670"/>
              <a:gd name="connsiteY56" fmla="*/ 1757607 h 2507411"/>
              <a:gd name="connsiteX57" fmla="*/ 939811 w 2422670"/>
              <a:gd name="connsiteY57" fmla="*/ 1778693 h 2507411"/>
              <a:gd name="connsiteX58" fmla="*/ 538354 w 2422670"/>
              <a:gd name="connsiteY58" fmla="*/ 2296124 h 2507411"/>
              <a:gd name="connsiteX59" fmla="*/ 847516 w 2422670"/>
              <a:gd name="connsiteY59" fmla="*/ 1712529 h 2507411"/>
              <a:gd name="connsiteX60" fmla="*/ 354792 w 2422670"/>
              <a:gd name="connsiteY60" fmla="*/ 2140209 h 2507411"/>
              <a:gd name="connsiteX61" fmla="*/ 768018 w 2422670"/>
              <a:gd name="connsiteY61" fmla="*/ 1630250 h 2507411"/>
              <a:gd name="connsiteX62" fmla="*/ 204146 w 2422670"/>
              <a:gd name="connsiteY62" fmla="*/ 1950227 h 2507411"/>
              <a:gd name="connsiteX63" fmla="*/ 705559 w 2422670"/>
              <a:gd name="connsiteY63" fmla="*/ 1533507 h 2507411"/>
              <a:gd name="connsiteX64" fmla="*/ 92207 w 2422670"/>
              <a:gd name="connsiteY64" fmla="*/ 1733474 h 2507411"/>
              <a:gd name="connsiteX65" fmla="*/ 662535 w 2422670"/>
              <a:gd name="connsiteY65" fmla="*/ 1426002 h 2507411"/>
              <a:gd name="connsiteX66" fmla="*/ 23270 w 2422670"/>
              <a:gd name="connsiteY66" fmla="*/ 1498291 h 2507411"/>
              <a:gd name="connsiteX67" fmla="*/ 640605 w 2422670"/>
              <a:gd name="connsiteY67" fmla="*/ 1311886 h 2507411"/>
              <a:gd name="connsiteX68" fmla="*/ 0 w 2422670"/>
              <a:gd name="connsiteY68" fmla="*/ 1253706 h 2507411"/>
              <a:gd name="connsiteX69" fmla="*/ 640605 w 2422670"/>
              <a:gd name="connsiteY69" fmla="*/ 1195525 h 2507411"/>
              <a:gd name="connsiteX70" fmla="*/ 23270 w 2422670"/>
              <a:gd name="connsiteY70" fmla="*/ 1009120 h 2507411"/>
              <a:gd name="connsiteX71" fmla="*/ 662535 w 2422670"/>
              <a:gd name="connsiteY71" fmla="*/ 1081409 h 2507411"/>
              <a:gd name="connsiteX72" fmla="*/ 2218524 w 2422670"/>
              <a:gd name="connsiteY72" fmla="*/ 557184 h 2507411"/>
              <a:gd name="connsiteX73" fmla="*/ 1748127 w 2422670"/>
              <a:gd name="connsiteY73" fmla="*/ 948127 h 2507411"/>
              <a:gd name="connsiteX74" fmla="*/ 1706615 w 2422670"/>
              <a:gd name="connsiteY74" fmla="*/ 862750 h 2507411"/>
              <a:gd name="connsiteX75" fmla="*/ 1698765 w 2422670"/>
              <a:gd name="connsiteY75" fmla="*/ 852129 h 2507411"/>
              <a:gd name="connsiteX76" fmla="*/ 204146 w 2422670"/>
              <a:gd name="connsiteY76" fmla="*/ 557184 h 2507411"/>
              <a:gd name="connsiteX77" fmla="*/ 747664 w 2422670"/>
              <a:gd name="connsiteY77" fmla="*/ 865611 h 2507411"/>
              <a:gd name="connsiteX78" fmla="*/ 698046 w 2422670"/>
              <a:gd name="connsiteY78" fmla="*/ 967660 h 2507411"/>
              <a:gd name="connsiteX79" fmla="*/ 2067878 w 2422670"/>
              <a:gd name="connsiteY79" fmla="*/ 367202 h 2507411"/>
              <a:gd name="connsiteX80" fmla="*/ 1687398 w 2422670"/>
              <a:gd name="connsiteY80" fmla="*/ 836750 h 2507411"/>
              <a:gd name="connsiteX81" fmla="*/ 1636111 w 2422670"/>
              <a:gd name="connsiteY81" fmla="*/ 767358 h 2507411"/>
              <a:gd name="connsiteX82" fmla="*/ 1621922 w 2422670"/>
              <a:gd name="connsiteY82" fmla="*/ 754289 h 2507411"/>
              <a:gd name="connsiteX83" fmla="*/ 354792 w 2422670"/>
              <a:gd name="connsiteY83" fmla="*/ 367202 h 2507411"/>
              <a:gd name="connsiteX84" fmla="*/ 818093 w 2422670"/>
              <a:gd name="connsiteY84" fmla="*/ 769343 h 2507411"/>
              <a:gd name="connsiteX85" fmla="*/ 752531 w 2422670"/>
              <a:gd name="connsiteY85" fmla="*/ 858048 h 2507411"/>
              <a:gd name="connsiteX86" fmla="*/ 1884316 w 2422670"/>
              <a:gd name="connsiteY86" fmla="*/ 211287 h 2507411"/>
              <a:gd name="connsiteX87" fmla="*/ 1604943 w 2422670"/>
              <a:gd name="connsiteY87" fmla="*/ 738650 h 2507411"/>
              <a:gd name="connsiteX88" fmla="*/ 1550659 w 2422670"/>
              <a:gd name="connsiteY88" fmla="*/ 688651 h 2507411"/>
              <a:gd name="connsiteX89" fmla="*/ 1525686 w 2422670"/>
              <a:gd name="connsiteY89" fmla="*/ 673520 h 2507411"/>
              <a:gd name="connsiteX90" fmla="*/ 538354 w 2422670"/>
              <a:gd name="connsiteY90" fmla="*/ 211287 h 2507411"/>
              <a:gd name="connsiteX91" fmla="*/ 907537 w 2422670"/>
              <a:gd name="connsiteY91" fmla="*/ 687121 h 2507411"/>
              <a:gd name="connsiteX92" fmla="*/ 905012 w 2422670"/>
              <a:gd name="connsiteY92" fmla="*/ 688651 h 2507411"/>
              <a:gd name="connsiteX93" fmla="*/ 828549 w 2422670"/>
              <a:gd name="connsiteY93" fmla="*/ 759078 h 2507411"/>
              <a:gd name="connsiteX94" fmla="*/ 1674889 w 2422670"/>
              <a:gd name="connsiteY94" fmla="*/ 95432 h 2507411"/>
              <a:gd name="connsiteX95" fmla="*/ 1503107 w 2422670"/>
              <a:gd name="connsiteY95" fmla="*/ 659839 h 2507411"/>
              <a:gd name="connsiteX96" fmla="*/ 1452581 w 2422670"/>
              <a:gd name="connsiteY96" fmla="*/ 629224 h 2507411"/>
              <a:gd name="connsiteX97" fmla="*/ 1413120 w 2422670"/>
              <a:gd name="connsiteY97" fmla="*/ 615549 h 2507411"/>
              <a:gd name="connsiteX98" fmla="*/ 747781 w 2422670"/>
              <a:gd name="connsiteY98" fmla="*/ 95432 h 2507411"/>
              <a:gd name="connsiteX99" fmla="*/ 1014451 w 2422670"/>
              <a:gd name="connsiteY99" fmla="*/ 625287 h 2507411"/>
              <a:gd name="connsiteX100" fmla="*/ 1003089 w 2422670"/>
              <a:gd name="connsiteY100" fmla="*/ 629224 h 2507411"/>
              <a:gd name="connsiteX101" fmla="*/ 924702 w 2422670"/>
              <a:gd name="connsiteY101" fmla="*/ 676721 h 2507411"/>
              <a:gd name="connsiteX102" fmla="*/ 1447654 w 2422670"/>
              <a:gd name="connsiteY102" fmla="*/ 24084 h 2507411"/>
              <a:gd name="connsiteX103" fmla="*/ 1386201 w 2422670"/>
              <a:gd name="connsiteY103" fmla="*/ 606221 h 2507411"/>
              <a:gd name="connsiteX104" fmla="*/ 1344199 w 2422670"/>
              <a:gd name="connsiteY104" fmla="*/ 591666 h 2507411"/>
              <a:gd name="connsiteX105" fmla="*/ 1289399 w 2422670"/>
              <a:gd name="connsiteY105" fmla="*/ 585499 h 2507411"/>
              <a:gd name="connsiteX106" fmla="*/ 975016 w 2422670"/>
              <a:gd name="connsiteY106" fmla="*/ 24084 h 2507411"/>
              <a:gd name="connsiteX107" fmla="*/ 1134286 w 2422670"/>
              <a:gd name="connsiteY107" fmla="*/ 589099 h 2507411"/>
              <a:gd name="connsiteX108" fmla="*/ 1111471 w 2422670"/>
              <a:gd name="connsiteY108" fmla="*/ 591666 h 2507411"/>
              <a:gd name="connsiteX109" fmla="*/ 1037635 w 2422670"/>
              <a:gd name="connsiteY109" fmla="*/ 617253 h 2507411"/>
              <a:gd name="connsiteX110" fmla="*/ 1211335 w 2422670"/>
              <a:gd name="connsiteY110" fmla="*/ 0 h 2507411"/>
              <a:gd name="connsiteX111" fmla="*/ 1260703 w 2422670"/>
              <a:gd name="connsiteY111" fmla="*/ 582270 h 2507411"/>
              <a:gd name="connsiteX112" fmla="*/ 1227835 w 2422670"/>
              <a:gd name="connsiteY112" fmla="*/ 578571 h 2507411"/>
              <a:gd name="connsiteX113" fmla="*/ 1161649 w 2422670"/>
              <a:gd name="connsiteY113" fmla="*/ 586019 h 250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422670" h="2507411">
                <a:moveTo>
                  <a:pt x="1156414" y="1859650"/>
                </a:moveTo>
                <a:lnTo>
                  <a:pt x="1227835" y="1867687"/>
                </a:lnTo>
                <a:lnTo>
                  <a:pt x="1265938" y="1863399"/>
                </a:lnTo>
                <a:lnTo>
                  <a:pt x="1211335" y="2507411"/>
                </a:lnTo>
                <a:close/>
                <a:moveTo>
                  <a:pt x="1379973" y="1842195"/>
                </a:moveTo>
                <a:lnTo>
                  <a:pt x="1447654" y="2483327"/>
                </a:lnTo>
                <a:lnTo>
                  <a:pt x="1272691" y="1862639"/>
                </a:lnTo>
                <a:lnTo>
                  <a:pt x="1344199" y="1854592"/>
                </a:lnTo>
                <a:close/>
                <a:moveTo>
                  <a:pt x="1043862" y="1831164"/>
                </a:moveTo>
                <a:lnTo>
                  <a:pt x="1111471" y="1854592"/>
                </a:lnTo>
                <a:lnTo>
                  <a:pt x="1150994" y="1859040"/>
                </a:lnTo>
                <a:lnTo>
                  <a:pt x="975016" y="2483327"/>
                </a:lnTo>
                <a:close/>
                <a:moveTo>
                  <a:pt x="1487393" y="1795941"/>
                </a:moveTo>
                <a:lnTo>
                  <a:pt x="1674889" y="2411979"/>
                </a:lnTo>
                <a:lnTo>
                  <a:pt x="1386913" y="1839790"/>
                </a:lnTo>
                <a:lnTo>
                  <a:pt x="1452581" y="1817035"/>
                </a:lnTo>
                <a:close/>
                <a:moveTo>
                  <a:pt x="940416" y="1779059"/>
                </a:moveTo>
                <a:lnTo>
                  <a:pt x="1003089" y="1817035"/>
                </a:lnTo>
                <a:lnTo>
                  <a:pt x="1040658" y="1830053"/>
                </a:lnTo>
                <a:lnTo>
                  <a:pt x="747781" y="2411979"/>
                </a:lnTo>
                <a:close/>
                <a:moveTo>
                  <a:pt x="1583171" y="1727662"/>
                </a:moveTo>
                <a:lnTo>
                  <a:pt x="1884316" y="2296124"/>
                </a:lnTo>
                <a:lnTo>
                  <a:pt x="1493412" y="1792294"/>
                </a:lnTo>
                <a:lnTo>
                  <a:pt x="1550659" y="1757607"/>
                </a:lnTo>
                <a:close/>
                <a:moveTo>
                  <a:pt x="1663760" y="1641491"/>
                </a:moveTo>
                <a:lnTo>
                  <a:pt x="2067878" y="2140209"/>
                </a:lnTo>
                <a:lnTo>
                  <a:pt x="1587740" y="1723453"/>
                </a:lnTo>
                <a:lnTo>
                  <a:pt x="1636111" y="1678901"/>
                </a:lnTo>
                <a:close/>
                <a:moveTo>
                  <a:pt x="1726951" y="1541684"/>
                </a:moveTo>
                <a:lnTo>
                  <a:pt x="2218524" y="1950227"/>
                </a:lnTo>
                <a:lnTo>
                  <a:pt x="1666922" y="1637213"/>
                </a:lnTo>
                <a:lnTo>
                  <a:pt x="1706615" y="1583508"/>
                </a:lnTo>
                <a:close/>
                <a:moveTo>
                  <a:pt x="1771499" y="1432128"/>
                </a:moveTo>
                <a:lnTo>
                  <a:pt x="2330463" y="1733474"/>
                </a:lnTo>
                <a:lnTo>
                  <a:pt x="1729036" y="1537395"/>
                </a:lnTo>
                <a:lnTo>
                  <a:pt x="1759850" y="1474020"/>
                </a:lnTo>
                <a:close/>
                <a:moveTo>
                  <a:pt x="1796807" y="1316337"/>
                </a:moveTo>
                <a:lnTo>
                  <a:pt x="2399400" y="1498291"/>
                </a:lnTo>
                <a:lnTo>
                  <a:pt x="1772804" y="1427435"/>
                </a:lnTo>
                <a:lnTo>
                  <a:pt x="1793494" y="1353030"/>
                </a:lnTo>
                <a:close/>
                <a:moveTo>
                  <a:pt x="1802902" y="1197418"/>
                </a:moveTo>
                <a:lnTo>
                  <a:pt x="2422670" y="1253706"/>
                </a:lnTo>
                <a:lnTo>
                  <a:pt x="1797334" y="1310499"/>
                </a:lnTo>
                <a:lnTo>
                  <a:pt x="1805224" y="1223129"/>
                </a:lnTo>
                <a:close/>
                <a:moveTo>
                  <a:pt x="2399400" y="1009120"/>
                </a:moveTo>
                <a:lnTo>
                  <a:pt x="1802183" y="1189451"/>
                </a:lnTo>
                <a:lnTo>
                  <a:pt x="1793494" y="1093228"/>
                </a:lnTo>
                <a:lnTo>
                  <a:pt x="1789290" y="1078112"/>
                </a:lnTo>
                <a:close/>
                <a:moveTo>
                  <a:pt x="2330463" y="773937"/>
                </a:moveTo>
                <a:lnTo>
                  <a:pt x="1786287" y="1067310"/>
                </a:lnTo>
                <a:lnTo>
                  <a:pt x="1759850" y="972238"/>
                </a:lnTo>
                <a:lnTo>
                  <a:pt x="1754702" y="961649"/>
                </a:lnTo>
                <a:close/>
                <a:moveTo>
                  <a:pt x="92207" y="773937"/>
                </a:moveTo>
                <a:lnTo>
                  <a:pt x="696454" y="970935"/>
                </a:lnTo>
                <a:lnTo>
                  <a:pt x="695820" y="972238"/>
                </a:lnTo>
                <a:cubicBezTo>
                  <a:pt x="666603" y="1049352"/>
                  <a:pt x="650446" y="1134134"/>
                  <a:pt x="650446" y="1223129"/>
                </a:cubicBezTo>
                <a:cubicBezTo>
                  <a:pt x="650446" y="1445617"/>
                  <a:pt x="751425" y="1641775"/>
                  <a:pt x="905012" y="1757607"/>
                </a:cubicBezTo>
                <a:lnTo>
                  <a:pt x="939811" y="1778693"/>
                </a:lnTo>
                <a:lnTo>
                  <a:pt x="538354" y="2296124"/>
                </a:lnTo>
                <a:lnTo>
                  <a:pt x="847516" y="1712529"/>
                </a:lnTo>
                <a:lnTo>
                  <a:pt x="354792" y="2140209"/>
                </a:lnTo>
                <a:lnTo>
                  <a:pt x="768018" y="1630250"/>
                </a:lnTo>
                <a:lnTo>
                  <a:pt x="204146" y="1950227"/>
                </a:lnTo>
                <a:lnTo>
                  <a:pt x="705559" y="1533507"/>
                </a:lnTo>
                <a:lnTo>
                  <a:pt x="92207" y="1733474"/>
                </a:lnTo>
                <a:lnTo>
                  <a:pt x="662535" y="1426002"/>
                </a:lnTo>
                <a:lnTo>
                  <a:pt x="23270" y="1498291"/>
                </a:lnTo>
                <a:lnTo>
                  <a:pt x="640605" y="1311886"/>
                </a:lnTo>
                <a:lnTo>
                  <a:pt x="0" y="1253706"/>
                </a:lnTo>
                <a:lnTo>
                  <a:pt x="640605" y="1195525"/>
                </a:lnTo>
                <a:lnTo>
                  <a:pt x="23270" y="1009120"/>
                </a:lnTo>
                <a:lnTo>
                  <a:pt x="662535" y="1081409"/>
                </a:lnTo>
                <a:close/>
                <a:moveTo>
                  <a:pt x="2218524" y="557184"/>
                </a:moveTo>
                <a:lnTo>
                  <a:pt x="1748127" y="948127"/>
                </a:lnTo>
                <a:lnTo>
                  <a:pt x="1706615" y="862750"/>
                </a:lnTo>
                <a:lnTo>
                  <a:pt x="1698765" y="852129"/>
                </a:lnTo>
                <a:close/>
                <a:moveTo>
                  <a:pt x="204146" y="557184"/>
                </a:moveTo>
                <a:lnTo>
                  <a:pt x="747664" y="865611"/>
                </a:lnTo>
                <a:lnTo>
                  <a:pt x="698046" y="967660"/>
                </a:lnTo>
                <a:close/>
                <a:moveTo>
                  <a:pt x="2067878" y="367202"/>
                </a:moveTo>
                <a:lnTo>
                  <a:pt x="1687398" y="836750"/>
                </a:lnTo>
                <a:lnTo>
                  <a:pt x="1636111" y="767358"/>
                </a:lnTo>
                <a:lnTo>
                  <a:pt x="1621922" y="754289"/>
                </a:lnTo>
                <a:close/>
                <a:moveTo>
                  <a:pt x="354792" y="367202"/>
                </a:moveTo>
                <a:lnTo>
                  <a:pt x="818093" y="769343"/>
                </a:lnTo>
                <a:lnTo>
                  <a:pt x="752531" y="858048"/>
                </a:lnTo>
                <a:close/>
                <a:moveTo>
                  <a:pt x="1884316" y="211287"/>
                </a:moveTo>
                <a:lnTo>
                  <a:pt x="1604943" y="738650"/>
                </a:lnTo>
                <a:lnTo>
                  <a:pt x="1550659" y="688651"/>
                </a:lnTo>
                <a:lnTo>
                  <a:pt x="1525686" y="673520"/>
                </a:lnTo>
                <a:close/>
                <a:moveTo>
                  <a:pt x="538354" y="211287"/>
                </a:moveTo>
                <a:lnTo>
                  <a:pt x="907537" y="687121"/>
                </a:lnTo>
                <a:lnTo>
                  <a:pt x="905012" y="688651"/>
                </a:lnTo>
                <a:lnTo>
                  <a:pt x="828549" y="759078"/>
                </a:lnTo>
                <a:close/>
                <a:moveTo>
                  <a:pt x="1674889" y="95432"/>
                </a:moveTo>
                <a:lnTo>
                  <a:pt x="1503107" y="659839"/>
                </a:lnTo>
                <a:lnTo>
                  <a:pt x="1452581" y="629224"/>
                </a:lnTo>
                <a:lnTo>
                  <a:pt x="1413120" y="615549"/>
                </a:lnTo>
                <a:close/>
                <a:moveTo>
                  <a:pt x="747781" y="95432"/>
                </a:moveTo>
                <a:lnTo>
                  <a:pt x="1014451" y="625287"/>
                </a:lnTo>
                <a:lnTo>
                  <a:pt x="1003089" y="629224"/>
                </a:lnTo>
                <a:lnTo>
                  <a:pt x="924702" y="676721"/>
                </a:lnTo>
                <a:close/>
                <a:moveTo>
                  <a:pt x="1447654" y="24084"/>
                </a:moveTo>
                <a:lnTo>
                  <a:pt x="1386201" y="606221"/>
                </a:lnTo>
                <a:lnTo>
                  <a:pt x="1344199" y="591666"/>
                </a:lnTo>
                <a:lnTo>
                  <a:pt x="1289399" y="585499"/>
                </a:lnTo>
                <a:close/>
                <a:moveTo>
                  <a:pt x="975016" y="24084"/>
                </a:moveTo>
                <a:lnTo>
                  <a:pt x="1134286" y="589099"/>
                </a:lnTo>
                <a:lnTo>
                  <a:pt x="1111471" y="591666"/>
                </a:lnTo>
                <a:lnTo>
                  <a:pt x="1037635" y="617253"/>
                </a:lnTo>
                <a:close/>
                <a:moveTo>
                  <a:pt x="1211335" y="0"/>
                </a:moveTo>
                <a:lnTo>
                  <a:pt x="1260703" y="582270"/>
                </a:lnTo>
                <a:lnTo>
                  <a:pt x="1227835" y="578571"/>
                </a:lnTo>
                <a:lnTo>
                  <a:pt x="1161649" y="586019"/>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Freeform: Shape 14">
            <a:extLst>
              <a:ext uri="{FF2B5EF4-FFF2-40B4-BE49-F238E27FC236}">
                <a16:creationId xmlns:a16="http://schemas.microsoft.com/office/drawing/2014/main" id="{478D4F8B-79A6-4591-BEDC-59639C43898E}"/>
              </a:ext>
            </a:extLst>
          </p:cNvPr>
          <p:cNvSpPr/>
          <p:nvPr/>
        </p:nvSpPr>
        <p:spPr>
          <a:xfrm>
            <a:off x="6366325" y="1475041"/>
            <a:ext cx="832652" cy="1153091"/>
          </a:xfrm>
          <a:custGeom>
            <a:avLst/>
            <a:gdLst>
              <a:gd name="connsiteX0" fmla="*/ 200673 w 801280"/>
              <a:gd name="connsiteY0" fmla="*/ 0 h 966195"/>
              <a:gd name="connsiteX1" fmla="*/ 575416 w 801280"/>
              <a:gd name="connsiteY1" fmla="*/ 0 h 966195"/>
              <a:gd name="connsiteX2" fmla="*/ 646710 w 801280"/>
              <a:gd name="connsiteY2" fmla="*/ 285178 h 966195"/>
              <a:gd name="connsiteX3" fmla="*/ 683935 w 801280"/>
              <a:gd name="connsiteY3" fmla="*/ 314446 h 966195"/>
              <a:gd name="connsiteX4" fmla="*/ 801280 w 801280"/>
              <a:gd name="connsiteY4" fmla="*/ 584409 h 966195"/>
              <a:gd name="connsiteX5" fmla="*/ 400640 w 801280"/>
              <a:gd name="connsiteY5" fmla="*/ 966195 h 966195"/>
              <a:gd name="connsiteX6" fmla="*/ 0 w 801280"/>
              <a:gd name="connsiteY6" fmla="*/ 584409 h 966195"/>
              <a:gd name="connsiteX7" fmla="*/ 117345 w 801280"/>
              <a:gd name="connsiteY7" fmla="*/ 314446 h 966195"/>
              <a:gd name="connsiteX8" fmla="*/ 123216 w 801280"/>
              <a:gd name="connsiteY8" fmla="*/ 309830 h 96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280" h="966195">
                <a:moveTo>
                  <a:pt x="200673" y="0"/>
                </a:moveTo>
                <a:lnTo>
                  <a:pt x="575416" y="0"/>
                </a:lnTo>
                <a:lnTo>
                  <a:pt x="646710" y="285178"/>
                </a:lnTo>
                <a:lnTo>
                  <a:pt x="683935" y="314446"/>
                </a:lnTo>
                <a:cubicBezTo>
                  <a:pt x="756437" y="383535"/>
                  <a:pt x="801280" y="478982"/>
                  <a:pt x="801280" y="584409"/>
                </a:cubicBezTo>
                <a:cubicBezTo>
                  <a:pt x="801280" y="795264"/>
                  <a:pt x="621907" y="966195"/>
                  <a:pt x="400640" y="966195"/>
                </a:cubicBezTo>
                <a:cubicBezTo>
                  <a:pt x="179373" y="966195"/>
                  <a:pt x="0" y="795264"/>
                  <a:pt x="0" y="584409"/>
                </a:cubicBezTo>
                <a:cubicBezTo>
                  <a:pt x="0" y="478982"/>
                  <a:pt x="44843" y="383535"/>
                  <a:pt x="117345" y="314446"/>
                </a:cubicBezTo>
                <a:lnTo>
                  <a:pt x="123216" y="30983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2" name="Group 11">
            <a:extLst>
              <a:ext uri="{FF2B5EF4-FFF2-40B4-BE49-F238E27FC236}">
                <a16:creationId xmlns:a16="http://schemas.microsoft.com/office/drawing/2014/main" id="{19E638EF-3F56-40C2-AB61-5DCF9104EACA}"/>
              </a:ext>
            </a:extLst>
          </p:cNvPr>
          <p:cNvGrpSpPr/>
          <p:nvPr/>
        </p:nvGrpSpPr>
        <p:grpSpPr>
          <a:xfrm>
            <a:off x="6369467" y="-4326536"/>
            <a:ext cx="832652" cy="6954669"/>
            <a:chOff x="845320" y="0"/>
            <a:chExt cx="832652" cy="5854045"/>
          </a:xfrm>
        </p:grpSpPr>
        <p:sp>
          <p:nvSpPr>
            <p:cNvPr id="6" name="Freeform: Shape 5">
              <a:extLst>
                <a:ext uri="{FF2B5EF4-FFF2-40B4-BE49-F238E27FC236}">
                  <a16:creationId xmlns:a16="http://schemas.microsoft.com/office/drawing/2014/main" id="{D0704FBA-C20F-421E-87A5-9B38F67FAD9C}"/>
                </a:ext>
              </a:extLst>
            </p:cNvPr>
            <p:cNvSpPr/>
            <p:nvPr/>
          </p:nvSpPr>
          <p:spPr>
            <a:xfrm flipV="1">
              <a:off x="845320" y="4713283"/>
              <a:ext cx="832652" cy="1140762"/>
            </a:xfrm>
            <a:custGeom>
              <a:avLst/>
              <a:gdLst>
                <a:gd name="connsiteX0" fmla="*/ 719752 w 1002679"/>
                <a:gd name="connsiteY0" fmla="*/ 1308313 h 1526004"/>
                <a:gd name="connsiteX1" fmla="*/ 282927 w 1002679"/>
                <a:gd name="connsiteY1" fmla="*/ 1308313 h 1526004"/>
                <a:gd name="connsiteX2" fmla="*/ 252652 w 1002679"/>
                <a:gd name="connsiteY2" fmla="*/ 1278398 h 1526004"/>
                <a:gd name="connsiteX3" fmla="*/ 206879 w 1002679"/>
                <a:gd name="connsiteY3" fmla="*/ 1032233 h 1526004"/>
                <a:gd name="connsiteX4" fmla="*/ 108846 w 1002679"/>
                <a:gd name="connsiteY4" fmla="*/ 824994 h 1526004"/>
                <a:gd name="connsiteX5" fmla="*/ 0 w 1002679"/>
                <a:gd name="connsiteY5" fmla="*/ 517198 h 1526004"/>
                <a:gd name="connsiteX6" fmla="*/ 0 w 1002679"/>
                <a:gd name="connsiteY6" fmla="*/ 511431 h 1526004"/>
                <a:gd name="connsiteX7" fmla="*/ 158944 w 1002679"/>
                <a:gd name="connsiteY7" fmla="*/ 135517 h 1526004"/>
                <a:gd name="connsiteX8" fmla="*/ 502060 w 1002679"/>
                <a:gd name="connsiteY8" fmla="*/ 0 h 1526004"/>
                <a:gd name="connsiteX9" fmla="*/ 504944 w 1002679"/>
                <a:gd name="connsiteY9" fmla="*/ 360 h 1526004"/>
                <a:gd name="connsiteX10" fmla="*/ 506746 w 1002679"/>
                <a:gd name="connsiteY10" fmla="*/ 360 h 1526004"/>
                <a:gd name="connsiteX11" fmla="*/ 863198 w 1002679"/>
                <a:gd name="connsiteY11" fmla="*/ 154258 h 1526004"/>
                <a:gd name="connsiteX12" fmla="*/ 1002679 w 1002679"/>
                <a:gd name="connsiteY12" fmla="*/ 517198 h 1526004"/>
                <a:gd name="connsiteX13" fmla="*/ 894194 w 1002679"/>
                <a:gd name="connsiteY13" fmla="*/ 824994 h 1526004"/>
                <a:gd name="connsiteX14" fmla="*/ 750027 w 1002679"/>
                <a:gd name="connsiteY14" fmla="*/ 1278398 h 1526004"/>
                <a:gd name="connsiteX15" fmla="*/ 719752 w 1002679"/>
                <a:gd name="connsiteY15" fmla="*/ 1308313 h 1526004"/>
                <a:gd name="connsiteX16" fmla="*/ 302029 w 1002679"/>
                <a:gd name="connsiteY16" fmla="*/ 1417158 h 1526004"/>
                <a:gd name="connsiteX17" fmla="*/ 271754 w 1002679"/>
                <a:gd name="connsiteY17" fmla="*/ 1386883 h 1526004"/>
                <a:gd name="connsiteX18" fmla="*/ 302029 w 1002679"/>
                <a:gd name="connsiteY18" fmla="*/ 1356608 h 1526004"/>
                <a:gd name="connsiteX19" fmla="*/ 700650 w 1002679"/>
                <a:gd name="connsiteY19" fmla="*/ 1356608 h 1526004"/>
                <a:gd name="connsiteX20" fmla="*/ 730925 w 1002679"/>
                <a:gd name="connsiteY20" fmla="*/ 1386883 h 1526004"/>
                <a:gd name="connsiteX21" fmla="*/ 700650 w 1002679"/>
                <a:gd name="connsiteY21" fmla="*/ 1417158 h 1526004"/>
                <a:gd name="connsiteX22" fmla="*/ 302029 w 1002679"/>
                <a:gd name="connsiteY22" fmla="*/ 1417158 h 1526004"/>
                <a:gd name="connsiteX23" fmla="*/ 440790 w 1002679"/>
                <a:gd name="connsiteY23" fmla="*/ 813100 h 1526004"/>
                <a:gd name="connsiteX24" fmla="*/ 561890 w 1002679"/>
                <a:gd name="connsiteY24" fmla="*/ 813100 h 1526004"/>
                <a:gd name="connsiteX25" fmla="*/ 561890 w 1002679"/>
                <a:gd name="connsiteY25" fmla="*/ 770931 h 1526004"/>
                <a:gd name="connsiteX26" fmla="*/ 591804 w 1002679"/>
                <a:gd name="connsiteY26" fmla="*/ 740656 h 1526004"/>
                <a:gd name="connsiteX27" fmla="*/ 622079 w 1002679"/>
                <a:gd name="connsiteY27" fmla="*/ 770931 h 1526004"/>
                <a:gd name="connsiteX28" fmla="*/ 622079 w 1002679"/>
                <a:gd name="connsiteY28" fmla="*/ 1248123 h 1526004"/>
                <a:gd name="connsiteX29" fmla="*/ 690198 w 1002679"/>
                <a:gd name="connsiteY29" fmla="*/ 1248123 h 1526004"/>
                <a:gd name="connsiteX30" fmla="*/ 840852 w 1002679"/>
                <a:gd name="connsiteY30" fmla="*/ 796521 h 1526004"/>
                <a:gd name="connsiteX31" fmla="*/ 942490 w 1002679"/>
                <a:gd name="connsiteY31" fmla="*/ 517198 h 1526004"/>
                <a:gd name="connsiteX32" fmla="*/ 819588 w 1002679"/>
                <a:gd name="connsiteY32" fmla="*/ 196067 h 1526004"/>
                <a:gd name="connsiteX33" fmla="*/ 506025 w 1002679"/>
                <a:gd name="connsiteY33" fmla="*/ 60550 h 1526004"/>
                <a:gd name="connsiteX34" fmla="*/ 502060 w 1002679"/>
                <a:gd name="connsiteY34" fmla="*/ 60550 h 1526004"/>
                <a:gd name="connsiteX35" fmla="*/ 199671 w 1002679"/>
                <a:gd name="connsiteY35" fmla="*/ 179848 h 1526004"/>
                <a:gd name="connsiteX36" fmla="*/ 60190 w 1002679"/>
                <a:gd name="connsiteY36" fmla="*/ 511792 h 1526004"/>
                <a:gd name="connsiteX37" fmla="*/ 60190 w 1002679"/>
                <a:gd name="connsiteY37" fmla="*/ 517198 h 1526004"/>
                <a:gd name="connsiteX38" fmla="*/ 161827 w 1002679"/>
                <a:gd name="connsiteY38" fmla="*/ 796521 h 1526004"/>
                <a:gd name="connsiteX39" fmla="*/ 263465 w 1002679"/>
                <a:gd name="connsiteY39" fmla="*/ 1011329 h 1526004"/>
                <a:gd name="connsiteX40" fmla="*/ 312481 w 1002679"/>
                <a:gd name="connsiteY40" fmla="*/ 1248123 h 1526004"/>
                <a:gd name="connsiteX41" fmla="*/ 380600 w 1002679"/>
                <a:gd name="connsiteY41" fmla="*/ 1248123 h 1526004"/>
                <a:gd name="connsiteX42" fmla="*/ 380600 w 1002679"/>
                <a:gd name="connsiteY42" fmla="*/ 770931 h 1526004"/>
                <a:gd name="connsiteX43" fmla="*/ 410875 w 1002679"/>
                <a:gd name="connsiteY43" fmla="*/ 740656 h 1526004"/>
                <a:gd name="connsiteX44" fmla="*/ 440790 w 1002679"/>
                <a:gd name="connsiteY44" fmla="*/ 770931 h 1526004"/>
                <a:gd name="connsiteX45" fmla="*/ 440790 w 1002679"/>
                <a:gd name="connsiteY45" fmla="*/ 813100 h 1526004"/>
                <a:gd name="connsiteX46" fmla="*/ 561890 w 1002679"/>
                <a:gd name="connsiteY46" fmla="*/ 1248123 h 1526004"/>
                <a:gd name="connsiteX47" fmla="*/ 561890 w 1002679"/>
                <a:gd name="connsiteY47" fmla="*/ 873650 h 1526004"/>
                <a:gd name="connsiteX48" fmla="*/ 440790 w 1002679"/>
                <a:gd name="connsiteY48" fmla="*/ 873650 h 1526004"/>
                <a:gd name="connsiteX49" fmla="*/ 440790 w 1002679"/>
                <a:gd name="connsiteY49" fmla="*/ 1248123 h 1526004"/>
                <a:gd name="connsiteX50" fmla="*/ 561890 w 1002679"/>
                <a:gd name="connsiteY50" fmla="*/ 1248123 h 1526004"/>
                <a:gd name="connsiteX51" fmla="*/ 337350 w 1002679"/>
                <a:gd name="connsiteY51" fmla="*/ 1526004 h 1526004"/>
                <a:gd name="connsiteX52" fmla="*/ 307075 w 1002679"/>
                <a:gd name="connsiteY52" fmla="*/ 1495729 h 1526004"/>
                <a:gd name="connsiteX53" fmla="*/ 337350 w 1002679"/>
                <a:gd name="connsiteY53" fmla="*/ 1465454 h 1526004"/>
                <a:gd name="connsiteX54" fmla="*/ 662085 w 1002679"/>
                <a:gd name="connsiteY54" fmla="*/ 1465454 h 1526004"/>
                <a:gd name="connsiteX55" fmla="*/ 692360 w 1002679"/>
                <a:gd name="connsiteY55" fmla="*/ 1495729 h 1526004"/>
                <a:gd name="connsiteX56" fmla="*/ 662085 w 1002679"/>
                <a:gd name="connsiteY56" fmla="*/ 1526004 h 1526004"/>
                <a:gd name="connsiteX57" fmla="*/ 337350 w 1002679"/>
                <a:gd name="connsiteY57" fmla="*/ 1526004 h 15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02679" h="1526004">
                  <a:moveTo>
                    <a:pt x="719752" y="1308313"/>
                  </a:moveTo>
                  <a:lnTo>
                    <a:pt x="282927" y="1308313"/>
                  </a:lnTo>
                  <a:cubicBezTo>
                    <a:pt x="265988" y="1308313"/>
                    <a:pt x="252652" y="1294977"/>
                    <a:pt x="252652" y="1278398"/>
                  </a:cubicBezTo>
                  <a:cubicBezTo>
                    <a:pt x="252652" y="1186852"/>
                    <a:pt x="233910" y="1105758"/>
                    <a:pt x="206879" y="1032233"/>
                  </a:cubicBezTo>
                  <a:cubicBezTo>
                    <a:pt x="179127" y="956906"/>
                    <a:pt x="142725" y="888788"/>
                    <a:pt x="108846" y="824994"/>
                  </a:cubicBezTo>
                  <a:cubicBezTo>
                    <a:pt x="51540" y="717590"/>
                    <a:pt x="0" y="621358"/>
                    <a:pt x="0" y="517198"/>
                  </a:cubicBezTo>
                  <a:lnTo>
                    <a:pt x="0" y="511431"/>
                  </a:lnTo>
                  <a:cubicBezTo>
                    <a:pt x="1442" y="351046"/>
                    <a:pt x="64875" y="223458"/>
                    <a:pt x="158944" y="135517"/>
                  </a:cubicBezTo>
                  <a:cubicBezTo>
                    <a:pt x="252652" y="47575"/>
                    <a:pt x="377356" y="0"/>
                    <a:pt x="502060" y="0"/>
                  </a:cubicBezTo>
                  <a:cubicBezTo>
                    <a:pt x="503142" y="0"/>
                    <a:pt x="504223" y="0"/>
                    <a:pt x="504944" y="360"/>
                  </a:cubicBezTo>
                  <a:lnTo>
                    <a:pt x="506746" y="360"/>
                  </a:lnTo>
                  <a:cubicBezTo>
                    <a:pt x="637938" y="1442"/>
                    <a:pt x="768769" y="55865"/>
                    <a:pt x="863198" y="154258"/>
                  </a:cubicBezTo>
                  <a:cubicBezTo>
                    <a:pt x="947535" y="242560"/>
                    <a:pt x="1002679" y="365463"/>
                    <a:pt x="1002679" y="517198"/>
                  </a:cubicBezTo>
                  <a:cubicBezTo>
                    <a:pt x="1002679" y="621358"/>
                    <a:pt x="951140" y="717590"/>
                    <a:pt x="894194" y="824994"/>
                  </a:cubicBezTo>
                  <a:cubicBezTo>
                    <a:pt x="826435" y="951860"/>
                    <a:pt x="750027" y="1094585"/>
                    <a:pt x="750027" y="1278398"/>
                  </a:cubicBezTo>
                  <a:cubicBezTo>
                    <a:pt x="750027" y="1294977"/>
                    <a:pt x="736692" y="1308313"/>
                    <a:pt x="719752" y="1308313"/>
                  </a:cubicBezTo>
                  <a:close/>
                  <a:moveTo>
                    <a:pt x="302029" y="1417158"/>
                  </a:moveTo>
                  <a:cubicBezTo>
                    <a:pt x="285450" y="1417158"/>
                    <a:pt x="271754" y="1403823"/>
                    <a:pt x="271754" y="1386883"/>
                  </a:cubicBezTo>
                  <a:cubicBezTo>
                    <a:pt x="271754" y="1370304"/>
                    <a:pt x="285450" y="1356608"/>
                    <a:pt x="302029" y="1356608"/>
                  </a:cubicBezTo>
                  <a:lnTo>
                    <a:pt x="700650" y="1356608"/>
                  </a:lnTo>
                  <a:cubicBezTo>
                    <a:pt x="717229" y="1356608"/>
                    <a:pt x="730925" y="1370304"/>
                    <a:pt x="730925" y="1386883"/>
                  </a:cubicBezTo>
                  <a:cubicBezTo>
                    <a:pt x="730925" y="1403823"/>
                    <a:pt x="717229" y="1417158"/>
                    <a:pt x="700650" y="1417158"/>
                  </a:cubicBezTo>
                  <a:lnTo>
                    <a:pt x="302029" y="1417158"/>
                  </a:lnTo>
                  <a:close/>
                  <a:moveTo>
                    <a:pt x="440790" y="813100"/>
                  </a:moveTo>
                  <a:lnTo>
                    <a:pt x="561890" y="813100"/>
                  </a:lnTo>
                  <a:lnTo>
                    <a:pt x="561890" y="770931"/>
                  </a:lnTo>
                  <a:cubicBezTo>
                    <a:pt x="561890" y="753992"/>
                    <a:pt x="575225" y="740656"/>
                    <a:pt x="591804" y="740656"/>
                  </a:cubicBezTo>
                  <a:cubicBezTo>
                    <a:pt x="608744" y="740656"/>
                    <a:pt x="622079" y="753992"/>
                    <a:pt x="622079" y="770931"/>
                  </a:cubicBezTo>
                  <a:lnTo>
                    <a:pt x="622079" y="1248123"/>
                  </a:lnTo>
                  <a:lnTo>
                    <a:pt x="690198" y="1248123"/>
                  </a:lnTo>
                  <a:cubicBezTo>
                    <a:pt x="697767" y="1064671"/>
                    <a:pt x="773454" y="923027"/>
                    <a:pt x="840852" y="796521"/>
                  </a:cubicBezTo>
                  <a:cubicBezTo>
                    <a:pt x="894194" y="696685"/>
                    <a:pt x="942490" y="606581"/>
                    <a:pt x="942490" y="517198"/>
                  </a:cubicBezTo>
                  <a:cubicBezTo>
                    <a:pt x="942490" y="382402"/>
                    <a:pt x="893833" y="273556"/>
                    <a:pt x="819588" y="196067"/>
                  </a:cubicBezTo>
                  <a:cubicBezTo>
                    <a:pt x="736692" y="109206"/>
                    <a:pt x="621719" y="61631"/>
                    <a:pt x="506025" y="60550"/>
                  </a:cubicBezTo>
                  <a:lnTo>
                    <a:pt x="502060" y="60550"/>
                  </a:lnTo>
                  <a:cubicBezTo>
                    <a:pt x="392494" y="60550"/>
                    <a:pt x="282567" y="102358"/>
                    <a:pt x="199671" y="179848"/>
                  </a:cubicBezTo>
                  <a:cubicBezTo>
                    <a:pt x="117135" y="256977"/>
                    <a:pt x="61631" y="369788"/>
                    <a:pt x="60190" y="511792"/>
                  </a:cubicBezTo>
                  <a:lnTo>
                    <a:pt x="60190" y="517198"/>
                  </a:lnTo>
                  <a:cubicBezTo>
                    <a:pt x="60190" y="606581"/>
                    <a:pt x="108485" y="696685"/>
                    <a:pt x="161827" y="796521"/>
                  </a:cubicBezTo>
                  <a:cubicBezTo>
                    <a:pt x="197148" y="862838"/>
                    <a:pt x="234631" y="933119"/>
                    <a:pt x="263465" y="1011329"/>
                  </a:cubicBezTo>
                  <a:cubicBezTo>
                    <a:pt x="289775" y="1083052"/>
                    <a:pt x="308877" y="1160902"/>
                    <a:pt x="312481" y="1248123"/>
                  </a:cubicBezTo>
                  <a:lnTo>
                    <a:pt x="380600" y="1248123"/>
                  </a:lnTo>
                  <a:lnTo>
                    <a:pt x="380600" y="770931"/>
                  </a:lnTo>
                  <a:cubicBezTo>
                    <a:pt x="380600" y="753992"/>
                    <a:pt x="393935" y="740656"/>
                    <a:pt x="410875" y="740656"/>
                  </a:cubicBezTo>
                  <a:cubicBezTo>
                    <a:pt x="427454" y="740656"/>
                    <a:pt x="440790" y="753992"/>
                    <a:pt x="440790" y="770931"/>
                  </a:cubicBezTo>
                  <a:lnTo>
                    <a:pt x="440790" y="813100"/>
                  </a:lnTo>
                  <a:close/>
                  <a:moveTo>
                    <a:pt x="561890" y="1248123"/>
                  </a:moveTo>
                  <a:lnTo>
                    <a:pt x="561890" y="873650"/>
                  </a:lnTo>
                  <a:lnTo>
                    <a:pt x="440790" y="873650"/>
                  </a:lnTo>
                  <a:lnTo>
                    <a:pt x="440790" y="1248123"/>
                  </a:lnTo>
                  <a:lnTo>
                    <a:pt x="561890" y="1248123"/>
                  </a:lnTo>
                  <a:close/>
                  <a:moveTo>
                    <a:pt x="337350" y="1526004"/>
                  </a:moveTo>
                  <a:cubicBezTo>
                    <a:pt x="320410" y="1526004"/>
                    <a:pt x="307075" y="1512308"/>
                    <a:pt x="307075" y="1495729"/>
                  </a:cubicBezTo>
                  <a:cubicBezTo>
                    <a:pt x="307075" y="1479150"/>
                    <a:pt x="320410" y="1465454"/>
                    <a:pt x="337350" y="1465454"/>
                  </a:cubicBezTo>
                  <a:lnTo>
                    <a:pt x="662085" y="1465454"/>
                  </a:lnTo>
                  <a:cubicBezTo>
                    <a:pt x="679025" y="1465454"/>
                    <a:pt x="692360" y="1479150"/>
                    <a:pt x="692360" y="1495729"/>
                  </a:cubicBezTo>
                  <a:cubicBezTo>
                    <a:pt x="692360" y="1512308"/>
                    <a:pt x="679025" y="1526004"/>
                    <a:pt x="662085" y="1526004"/>
                  </a:cubicBezTo>
                  <a:lnTo>
                    <a:pt x="337350" y="1526004"/>
                  </a:lnTo>
                  <a:close/>
                </a:path>
              </a:pathLst>
            </a:custGeom>
            <a:solidFill>
              <a:schemeClr val="tx1"/>
            </a:solidFill>
            <a:ln w="360" cap="flat">
              <a:noFill/>
              <a:prstDash val="solid"/>
              <a:miter/>
            </a:ln>
          </p:spPr>
          <p:txBody>
            <a:bodyPr rtlCol="0" anchor="ctr"/>
            <a:lstStyle/>
            <a:p>
              <a:endParaRPr lang="en-GB"/>
            </a:p>
          </p:txBody>
        </p:sp>
        <p:cxnSp>
          <p:nvCxnSpPr>
            <p:cNvPr id="10" name="Straight Connector 9">
              <a:extLst>
                <a:ext uri="{FF2B5EF4-FFF2-40B4-BE49-F238E27FC236}">
                  <a16:creationId xmlns:a16="http://schemas.microsoft.com/office/drawing/2014/main" id="{D7F06713-DA37-43B3-B410-26B953893397}"/>
                </a:ext>
              </a:extLst>
            </p:cNvPr>
            <p:cNvCxnSpPr>
              <a:cxnSpLocks/>
            </p:cNvCxnSpPr>
            <p:nvPr/>
          </p:nvCxnSpPr>
          <p:spPr>
            <a:xfrm>
              <a:off x="1263192" y="0"/>
              <a:ext cx="0" cy="5222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EB0BCE8-1014-4FC6-861A-37E4699746BF}"/>
              </a:ext>
            </a:extLst>
          </p:cNvPr>
          <p:cNvGrpSpPr/>
          <p:nvPr/>
        </p:nvGrpSpPr>
        <p:grpSpPr>
          <a:xfrm>
            <a:off x="8392999" y="806363"/>
            <a:ext cx="3902696" cy="1144151"/>
            <a:chOff x="3440784" y="4355184"/>
            <a:chExt cx="3902696" cy="1144151"/>
          </a:xfrm>
        </p:grpSpPr>
        <p:sp>
          <p:nvSpPr>
            <p:cNvPr id="34" name="TextBox 33">
              <a:extLst>
                <a:ext uri="{FF2B5EF4-FFF2-40B4-BE49-F238E27FC236}">
                  <a16:creationId xmlns:a16="http://schemas.microsoft.com/office/drawing/2014/main" id="{4D80BD25-8073-4115-97F0-3AB6E5EE5B2C}"/>
                </a:ext>
              </a:extLst>
            </p:cNvPr>
            <p:cNvSpPr txBox="1"/>
            <p:nvPr/>
          </p:nvSpPr>
          <p:spPr>
            <a:xfrm>
              <a:off x="3440784" y="4355184"/>
              <a:ext cx="3026004" cy="369332"/>
            </a:xfrm>
            <a:prstGeom prst="rect">
              <a:avLst/>
            </a:prstGeom>
            <a:noFill/>
          </p:spPr>
          <p:txBody>
            <a:bodyPr wrap="square" rtlCol="0">
              <a:spAutoFit/>
            </a:bodyPr>
            <a:lstStyle/>
            <a:p>
              <a:r>
                <a:rPr lang="en-US" dirty="0"/>
                <a:t>Adapter Pattern</a:t>
              </a:r>
              <a:endParaRPr lang="en-GB" dirty="0"/>
            </a:p>
          </p:txBody>
        </p:sp>
        <p:sp>
          <p:nvSpPr>
            <p:cNvPr id="35" name="TextBox 34">
              <a:extLst>
                <a:ext uri="{FF2B5EF4-FFF2-40B4-BE49-F238E27FC236}">
                  <a16:creationId xmlns:a16="http://schemas.microsoft.com/office/drawing/2014/main" id="{9E4A2B85-7024-4770-8C63-A895A1B06751}"/>
                </a:ext>
              </a:extLst>
            </p:cNvPr>
            <p:cNvSpPr txBox="1"/>
            <p:nvPr/>
          </p:nvSpPr>
          <p:spPr>
            <a:xfrm>
              <a:off x="3440784" y="4853004"/>
              <a:ext cx="3902696" cy="646331"/>
            </a:xfrm>
            <a:prstGeom prst="rect">
              <a:avLst/>
            </a:prstGeom>
            <a:noFill/>
          </p:spPr>
          <p:txBody>
            <a:bodyPr wrap="square" rtlCol="0">
              <a:spAutoFit/>
            </a:bodyPr>
            <a:lstStyle/>
            <a:p>
              <a:r>
                <a:rPr lang="en-US" dirty="0"/>
                <a:t>Incompatible interfaces between a client and service provider</a:t>
              </a:r>
              <a:endParaRPr lang="en-GB" dirty="0"/>
            </a:p>
          </p:txBody>
        </p:sp>
        <p:cxnSp>
          <p:nvCxnSpPr>
            <p:cNvPr id="36" name="Straight Connector 35">
              <a:extLst>
                <a:ext uri="{FF2B5EF4-FFF2-40B4-BE49-F238E27FC236}">
                  <a16:creationId xmlns:a16="http://schemas.microsoft.com/office/drawing/2014/main" id="{251AFD1D-6D4A-42B4-81A5-600D0B235DEC}"/>
                </a:ext>
              </a:extLst>
            </p:cNvPr>
            <p:cNvCxnSpPr>
              <a:cxnSpLocks/>
            </p:cNvCxnSpPr>
            <p:nvPr/>
          </p:nvCxnSpPr>
          <p:spPr>
            <a:xfrm flipV="1">
              <a:off x="3516198" y="4713284"/>
              <a:ext cx="2447827" cy="11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Freeform: Shape 111">
            <a:extLst>
              <a:ext uri="{FF2B5EF4-FFF2-40B4-BE49-F238E27FC236}">
                <a16:creationId xmlns:a16="http://schemas.microsoft.com/office/drawing/2014/main" id="{121DAFA9-2F96-47BB-ADA5-1DCC5D3CD8DE}"/>
              </a:ext>
            </a:extLst>
          </p:cNvPr>
          <p:cNvSpPr/>
          <p:nvPr/>
        </p:nvSpPr>
        <p:spPr>
          <a:xfrm>
            <a:off x="3263987" y="2987960"/>
            <a:ext cx="3026004" cy="2878362"/>
          </a:xfrm>
          <a:custGeom>
            <a:avLst/>
            <a:gdLst>
              <a:gd name="connsiteX0" fmla="*/ 1156414 w 2422670"/>
              <a:gd name="connsiteY0" fmla="*/ 1859650 h 2507411"/>
              <a:gd name="connsiteX1" fmla="*/ 1227835 w 2422670"/>
              <a:gd name="connsiteY1" fmla="*/ 1867687 h 2507411"/>
              <a:gd name="connsiteX2" fmla="*/ 1265938 w 2422670"/>
              <a:gd name="connsiteY2" fmla="*/ 1863399 h 2507411"/>
              <a:gd name="connsiteX3" fmla="*/ 1211335 w 2422670"/>
              <a:gd name="connsiteY3" fmla="*/ 2507411 h 2507411"/>
              <a:gd name="connsiteX4" fmla="*/ 1379973 w 2422670"/>
              <a:gd name="connsiteY4" fmla="*/ 1842195 h 2507411"/>
              <a:gd name="connsiteX5" fmla="*/ 1447654 w 2422670"/>
              <a:gd name="connsiteY5" fmla="*/ 2483327 h 2507411"/>
              <a:gd name="connsiteX6" fmla="*/ 1272691 w 2422670"/>
              <a:gd name="connsiteY6" fmla="*/ 1862639 h 2507411"/>
              <a:gd name="connsiteX7" fmla="*/ 1344199 w 2422670"/>
              <a:gd name="connsiteY7" fmla="*/ 1854592 h 2507411"/>
              <a:gd name="connsiteX8" fmla="*/ 1043862 w 2422670"/>
              <a:gd name="connsiteY8" fmla="*/ 1831164 h 2507411"/>
              <a:gd name="connsiteX9" fmla="*/ 1111471 w 2422670"/>
              <a:gd name="connsiteY9" fmla="*/ 1854592 h 2507411"/>
              <a:gd name="connsiteX10" fmla="*/ 1150994 w 2422670"/>
              <a:gd name="connsiteY10" fmla="*/ 1859040 h 2507411"/>
              <a:gd name="connsiteX11" fmla="*/ 975016 w 2422670"/>
              <a:gd name="connsiteY11" fmla="*/ 2483327 h 2507411"/>
              <a:gd name="connsiteX12" fmla="*/ 1487393 w 2422670"/>
              <a:gd name="connsiteY12" fmla="*/ 1795941 h 2507411"/>
              <a:gd name="connsiteX13" fmla="*/ 1674889 w 2422670"/>
              <a:gd name="connsiteY13" fmla="*/ 2411979 h 2507411"/>
              <a:gd name="connsiteX14" fmla="*/ 1386913 w 2422670"/>
              <a:gd name="connsiteY14" fmla="*/ 1839790 h 2507411"/>
              <a:gd name="connsiteX15" fmla="*/ 1452581 w 2422670"/>
              <a:gd name="connsiteY15" fmla="*/ 1817035 h 2507411"/>
              <a:gd name="connsiteX16" fmla="*/ 940416 w 2422670"/>
              <a:gd name="connsiteY16" fmla="*/ 1779059 h 2507411"/>
              <a:gd name="connsiteX17" fmla="*/ 1003089 w 2422670"/>
              <a:gd name="connsiteY17" fmla="*/ 1817035 h 2507411"/>
              <a:gd name="connsiteX18" fmla="*/ 1040658 w 2422670"/>
              <a:gd name="connsiteY18" fmla="*/ 1830053 h 2507411"/>
              <a:gd name="connsiteX19" fmla="*/ 747781 w 2422670"/>
              <a:gd name="connsiteY19" fmla="*/ 2411979 h 2507411"/>
              <a:gd name="connsiteX20" fmla="*/ 1583171 w 2422670"/>
              <a:gd name="connsiteY20" fmla="*/ 1727662 h 2507411"/>
              <a:gd name="connsiteX21" fmla="*/ 1884316 w 2422670"/>
              <a:gd name="connsiteY21" fmla="*/ 2296124 h 2507411"/>
              <a:gd name="connsiteX22" fmla="*/ 1493412 w 2422670"/>
              <a:gd name="connsiteY22" fmla="*/ 1792294 h 2507411"/>
              <a:gd name="connsiteX23" fmla="*/ 1550659 w 2422670"/>
              <a:gd name="connsiteY23" fmla="*/ 1757607 h 2507411"/>
              <a:gd name="connsiteX24" fmla="*/ 1663760 w 2422670"/>
              <a:gd name="connsiteY24" fmla="*/ 1641491 h 2507411"/>
              <a:gd name="connsiteX25" fmla="*/ 2067878 w 2422670"/>
              <a:gd name="connsiteY25" fmla="*/ 2140209 h 2507411"/>
              <a:gd name="connsiteX26" fmla="*/ 1587740 w 2422670"/>
              <a:gd name="connsiteY26" fmla="*/ 1723453 h 2507411"/>
              <a:gd name="connsiteX27" fmla="*/ 1636111 w 2422670"/>
              <a:gd name="connsiteY27" fmla="*/ 1678901 h 2507411"/>
              <a:gd name="connsiteX28" fmla="*/ 1726951 w 2422670"/>
              <a:gd name="connsiteY28" fmla="*/ 1541684 h 2507411"/>
              <a:gd name="connsiteX29" fmla="*/ 2218524 w 2422670"/>
              <a:gd name="connsiteY29" fmla="*/ 1950227 h 2507411"/>
              <a:gd name="connsiteX30" fmla="*/ 1666922 w 2422670"/>
              <a:gd name="connsiteY30" fmla="*/ 1637213 h 2507411"/>
              <a:gd name="connsiteX31" fmla="*/ 1706615 w 2422670"/>
              <a:gd name="connsiteY31" fmla="*/ 1583508 h 2507411"/>
              <a:gd name="connsiteX32" fmla="*/ 1771499 w 2422670"/>
              <a:gd name="connsiteY32" fmla="*/ 1432128 h 2507411"/>
              <a:gd name="connsiteX33" fmla="*/ 2330463 w 2422670"/>
              <a:gd name="connsiteY33" fmla="*/ 1733474 h 2507411"/>
              <a:gd name="connsiteX34" fmla="*/ 1729036 w 2422670"/>
              <a:gd name="connsiteY34" fmla="*/ 1537395 h 2507411"/>
              <a:gd name="connsiteX35" fmla="*/ 1759850 w 2422670"/>
              <a:gd name="connsiteY35" fmla="*/ 1474020 h 2507411"/>
              <a:gd name="connsiteX36" fmla="*/ 1796807 w 2422670"/>
              <a:gd name="connsiteY36" fmla="*/ 1316337 h 2507411"/>
              <a:gd name="connsiteX37" fmla="*/ 2399400 w 2422670"/>
              <a:gd name="connsiteY37" fmla="*/ 1498291 h 2507411"/>
              <a:gd name="connsiteX38" fmla="*/ 1772804 w 2422670"/>
              <a:gd name="connsiteY38" fmla="*/ 1427435 h 2507411"/>
              <a:gd name="connsiteX39" fmla="*/ 1793494 w 2422670"/>
              <a:gd name="connsiteY39" fmla="*/ 1353030 h 2507411"/>
              <a:gd name="connsiteX40" fmla="*/ 1802902 w 2422670"/>
              <a:gd name="connsiteY40" fmla="*/ 1197418 h 2507411"/>
              <a:gd name="connsiteX41" fmla="*/ 2422670 w 2422670"/>
              <a:gd name="connsiteY41" fmla="*/ 1253706 h 2507411"/>
              <a:gd name="connsiteX42" fmla="*/ 1797334 w 2422670"/>
              <a:gd name="connsiteY42" fmla="*/ 1310499 h 2507411"/>
              <a:gd name="connsiteX43" fmla="*/ 1805224 w 2422670"/>
              <a:gd name="connsiteY43" fmla="*/ 1223129 h 2507411"/>
              <a:gd name="connsiteX44" fmla="*/ 2399400 w 2422670"/>
              <a:gd name="connsiteY44" fmla="*/ 1009120 h 2507411"/>
              <a:gd name="connsiteX45" fmla="*/ 1802183 w 2422670"/>
              <a:gd name="connsiteY45" fmla="*/ 1189451 h 2507411"/>
              <a:gd name="connsiteX46" fmla="*/ 1793494 w 2422670"/>
              <a:gd name="connsiteY46" fmla="*/ 1093228 h 2507411"/>
              <a:gd name="connsiteX47" fmla="*/ 1789290 w 2422670"/>
              <a:gd name="connsiteY47" fmla="*/ 1078112 h 2507411"/>
              <a:gd name="connsiteX48" fmla="*/ 2330463 w 2422670"/>
              <a:gd name="connsiteY48" fmla="*/ 773937 h 2507411"/>
              <a:gd name="connsiteX49" fmla="*/ 1786287 w 2422670"/>
              <a:gd name="connsiteY49" fmla="*/ 1067310 h 2507411"/>
              <a:gd name="connsiteX50" fmla="*/ 1759850 w 2422670"/>
              <a:gd name="connsiteY50" fmla="*/ 972238 h 2507411"/>
              <a:gd name="connsiteX51" fmla="*/ 1754702 w 2422670"/>
              <a:gd name="connsiteY51" fmla="*/ 961649 h 2507411"/>
              <a:gd name="connsiteX52" fmla="*/ 92207 w 2422670"/>
              <a:gd name="connsiteY52" fmla="*/ 773937 h 2507411"/>
              <a:gd name="connsiteX53" fmla="*/ 696454 w 2422670"/>
              <a:gd name="connsiteY53" fmla="*/ 970935 h 2507411"/>
              <a:gd name="connsiteX54" fmla="*/ 695820 w 2422670"/>
              <a:gd name="connsiteY54" fmla="*/ 972238 h 2507411"/>
              <a:gd name="connsiteX55" fmla="*/ 650446 w 2422670"/>
              <a:gd name="connsiteY55" fmla="*/ 1223129 h 2507411"/>
              <a:gd name="connsiteX56" fmla="*/ 905012 w 2422670"/>
              <a:gd name="connsiteY56" fmla="*/ 1757607 h 2507411"/>
              <a:gd name="connsiteX57" fmla="*/ 939811 w 2422670"/>
              <a:gd name="connsiteY57" fmla="*/ 1778693 h 2507411"/>
              <a:gd name="connsiteX58" fmla="*/ 538354 w 2422670"/>
              <a:gd name="connsiteY58" fmla="*/ 2296124 h 2507411"/>
              <a:gd name="connsiteX59" fmla="*/ 847516 w 2422670"/>
              <a:gd name="connsiteY59" fmla="*/ 1712529 h 2507411"/>
              <a:gd name="connsiteX60" fmla="*/ 354792 w 2422670"/>
              <a:gd name="connsiteY60" fmla="*/ 2140209 h 2507411"/>
              <a:gd name="connsiteX61" fmla="*/ 768018 w 2422670"/>
              <a:gd name="connsiteY61" fmla="*/ 1630250 h 2507411"/>
              <a:gd name="connsiteX62" fmla="*/ 204146 w 2422670"/>
              <a:gd name="connsiteY62" fmla="*/ 1950227 h 2507411"/>
              <a:gd name="connsiteX63" fmla="*/ 705559 w 2422670"/>
              <a:gd name="connsiteY63" fmla="*/ 1533507 h 2507411"/>
              <a:gd name="connsiteX64" fmla="*/ 92207 w 2422670"/>
              <a:gd name="connsiteY64" fmla="*/ 1733474 h 2507411"/>
              <a:gd name="connsiteX65" fmla="*/ 662535 w 2422670"/>
              <a:gd name="connsiteY65" fmla="*/ 1426002 h 2507411"/>
              <a:gd name="connsiteX66" fmla="*/ 23270 w 2422670"/>
              <a:gd name="connsiteY66" fmla="*/ 1498291 h 2507411"/>
              <a:gd name="connsiteX67" fmla="*/ 640605 w 2422670"/>
              <a:gd name="connsiteY67" fmla="*/ 1311886 h 2507411"/>
              <a:gd name="connsiteX68" fmla="*/ 0 w 2422670"/>
              <a:gd name="connsiteY68" fmla="*/ 1253706 h 2507411"/>
              <a:gd name="connsiteX69" fmla="*/ 640605 w 2422670"/>
              <a:gd name="connsiteY69" fmla="*/ 1195525 h 2507411"/>
              <a:gd name="connsiteX70" fmla="*/ 23270 w 2422670"/>
              <a:gd name="connsiteY70" fmla="*/ 1009120 h 2507411"/>
              <a:gd name="connsiteX71" fmla="*/ 662535 w 2422670"/>
              <a:gd name="connsiteY71" fmla="*/ 1081409 h 2507411"/>
              <a:gd name="connsiteX72" fmla="*/ 2218524 w 2422670"/>
              <a:gd name="connsiteY72" fmla="*/ 557184 h 2507411"/>
              <a:gd name="connsiteX73" fmla="*/ 1748127 w 2422670"/>
              <a:gd name="connsiteY73" fmla="*/ 948127 h 2507411"/>
              <a:gd name="connsiteX74" fmla="*/ 1706615 w 2422670"/>
              <a:gd name="connsiteY74" fmla="*/ 862750 h 2507411"/>
              <a:gd name="connsiteX75" fmla="*/ 1698765 w 2422670"/>
              <a:gd name="connsiteY75" fmla="*/ 852129 h 2507411"/>
              <a:gd name="connsiteX76" fmla="*/ 204146 w 2422670"/>
              <a:gd name="connsiteY76" fmla="*/ 557184 h 2507411"/>
              <a:gd name="connsiteX77" fmla="*/ 747664 w 2422670"/>
              <a:gd name="connsiteY77" fmla="*/ 865611 h 2507411"/>
              <a:gd name="connsiteX78" fmla="*/ 698046 w 2422670"/>
              <a:gd name="connsiteY78" fmla="*/ 967660 h 2507411"/>
              <a:gd name="connsiteX79" fmla="*/ 2067878 w 2422670"/>
              <a:gd name="connsiteY79" fmla="*/ 367202 h 2507411"/>
              <a:gd name="connsiteX80" fmla="*/ 1687398 w 2422670"/>
              <a:gd name="connsiteY80" fmla="*/ 836750 h 2507411"/>
              <a:gd name="connsiteX81" fmla="*/ 1636111 w 2422670"/>
              <a:gd name="connsiteY81" fmla="*/ 767358 h 2507411"/>
              <a:gd name="connsiteX82" fmla="*/ 1621922 w 2422670"/>
              <a:gd name="connsiteY82" fmla="*/ 754289 h 2507411"/>
              <a:gd name="connsiteX83" fmla="*/ 354792 w 2422670"/>
              <a:gd name="connsiteY83" fmla="*/ 367202 h 2507411"/>
              <a:gd name="connsiteX84" fmla="*/ 818093 w 2422670"/>
              <a:gd name="connsiteY84" fmla="*/ 769343 h 2507411"/>
              <a:gd name="connsiteX85" fmla="*/ 752531 w 2422670"/>
              <a:gd name="connsiteY85" fmla="*/ 858048 h 2507411"/>
              <a:gd name="connsiteX86" fmla="*/ 1884316 w 2422670"/>
              <a:gd name="connsiteY86" fmla="*/ 211287 h 2507411"/>
              <a:gd name="connsiteX87" fmla="*/ 1604943 w 2422670"/>
              <a:gd name="connsiteY87" fmla="*/ 738650 h 2507411"/>
              <a:gd name="connsiteX88" fmla="*/ 1550659 w 2422670"/>
              <a:gd name="connsiteY88" fmla="*/ 688651 h 2507411"/>
              <a:gd name="connsiteX89" fmla="*/ 1525686 w 2422670"/>
              <a:gd name="connsiteY89" fmla="*/ 673520 h 2507411"/>
              <a:gd name="connsiteX90" fmla="*/ 538354 w 2422670"/>
              <a:gd name="connsiteY90" fmla="*/ 211287 h 2507411"/>
              <a:gd name="connsiteX91" fmla="*/ 907537 w 2422670"/>
              <a:gd name="connsiteY91" fmla="*/ 687121 h 2507411"/>
              <a:gd name="connsiteX92" fmla="*/ 905012 w 2422670"/>
              <a:gd name="connsiteY92" fmla="*/ 688651 h 2507411"/>
              <a:gd name="connsiteX93" fmla="*/ 828549 w 2422670"/>
              <a:gd name="connsiteY93" fmla="*/ 759078 h 2507411"/>
              <a:gd name="connsiteX94" fmla="*/ 1674889 w 2422670"/>
              <a:gd name="connsiteY94" fmla="*/ 95432 h 2507411"/>
              <a:gd name="connsiteX95" fmla="*/ 1503107 w 2422670"/>
              <a:gd name="connsiteY95" fmla="*/ 659839 h 2507411"/>
              <a:gd name="connsiteX96" fmla="*/ 1452581 w 2422670"/>
              <a:gd name="connsiteY96" fmla="*/ 629224 h 2507411"/>
              <a:gd name="connsiteX97" fmla="*/ 1413120 w 2422670"/>
              <a:gd name="connsiteY97" fmla="*/ 615549 h 2507411"/>
              <a:gd name="connsiteX98" fmla="*/ 747781 w 2422670"/>
              <a:gd name="connsiteY98" fmla="*/ 95432 h 2507411"/>
              <a:gd name="connsiteX99" fmla="*/ 1014451 w 2422670"/>
              <a:gd name="connsiteY99" fmla="*/ 625287 h 2507411"/>
              <a:gd name="connsiteX100" fmla="*/ 1003089 w 2422670"/>
              <a:gd name="connsiteY100" fmla="*/ 629224 h 2507411"/>
              <a:gd name="connsiteX101" fmla="*/ 924702 w 2422670"/>
              <a:gd name="connsiteY101" fmla="*/ 676721 h 2507411"/>
              <a:gd name="connsiteX102" fmla="*/ 1447654 w 2422670"/>
              <a:gd name="connsiteY102" fmla="*/ 24084 h 2507411"/>
              <a:gd name="connsiteX103" fmla="*/ 1386201 w 2422670"/>
              <a:gd name="connsiteY103" fmla="*/ 606221 h 2507411"/>
              <a:gd name="connsiteX104" fmla="*/ 1344199 w 2422670"/>
              <a:gd name="connsiteY104" fmla="*/ 591666 h 2507411"/>
              <a:gd name="connsiteX105" fmla="*/ 1289399 w 2422670"/>
              <a:gd name="connsiteY105" fmla="*/ 585499 h 2507411"/>
              <a:gd name="connsiteX106" fmla="*/ 975016 w 2422670"/>
              <a:gd name="connsiteY106" fmla="*/ 24084 h 2507411"/>
              <a:gd name="connsiteX107" fmla="*/ 1134286 w 2422670"/>
              <a:gd name="connsiteY107" fmla="*/ 589099 h 2507411"/>
              <a:gd name="connsiteX108" fmla="*/ 1111471 w 2422670"/>
              <a:gd name="connsiteY108" fmla="*/ 591666 h 2507411"/>
              <a:gd name="connsiteX109" fmla="*/ 1037635 w 2422670"/>
              <a:gd name="connsiteY109" fmla="*/ 617253 h 2507411"/>
              <a:gd name="connsiteX110" fmla="*/ 1211335 w 2422670"/>
              <a:gd name="connsiteY110" fmla="*/ 0 h 2507411"/>
              <a:gd name="connsiteX111" fmla="*/ 1260703 w 2422670"/>
              <a:gd name="connsiteY111" fmla="*/ 582270 h 2507411"/>
              <a:gd name="connsiteX112" fmla="*/ 1227835 w 2422670"/>
              <a:gd name="connsiteY112" fmla="*/ 578571 h 2507411"/>
              <a:gd name="connsiteX113" fmla="*/ 1161649 w 2422670"/>
              <a:gd name="connsiteY113" fmla="*/ 586019 h 250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422670" h="2507411">
                <a:moveTo>
                  <a:pt x="1156414" y="1859650"/>
                </a:moveTo>
                <a:lnTo>
                  <a:pt x="1227835" y="1867687"/>
                </a:lnTo>
                <a:lnTo>
                  <a:pt x="1265938" y="1863399"/>
                </a:lnTo>
                <a:lnTo>
                  <a:pt x="1211335" y="2507411"/>
                </a:lnTo>
                <a:close/>
                <a:moveTo>
                  <a:pt x="1379973" y="1842195"/>
                </a:moveTo>
                <a:lnTo>
                  <a:pt x="1447654" y="2483327"/>
                </a:lnTo>
                <a:lnTo>
                  <a:pt x="1272691" y="1862639"/>
                </a:lnTo>
                <a:lnTo>
                  <a:pt x="1344199" y="1854592"/>
                </a:lnTo>
                <a:close/>
                <a:moveTo>
                  <a:pt x="1043862" y="1831164"/>
                </a:moveTo>
                <a:lnTo>
                  <a:pt x="1111471" y="1854592"/>
                </a:lnTo>
                <a:lnTo>
                  <a:pt x="1150994" y="1859040"/>
                </a:lnTo>
                <a:lnTo>
                  <a:pt x="975016" y="2483327"/>
                </a:lnTo>
                <a:close/>
                <a:moveTo>
                  <a:pt x="1487393" y="1795941"/>
                </a:moveTo>
                <a:lnTo>
                  <a:pt x="1674889" y="2411979"/>
                </a:lnTo>
                <a:lnTo>
                  <a:pt x="1386913" y="1839790"/>
                </a:lnTo>
                <a:lnTo>
                  <a:pt x="1452581" y="1817035"/>
                </a:lnTo>
                <a:close/>
                <a:moveTo>
                  <a:pt x="940416" y="1779059"/>
                </a:moveTo>
                <a:lnTo>
                  <a:pt x="1003089" y="1817035"/>
                </a:lnTo>
                <a:lnTo>
                  <a:pt x="1040658" y="1830053"/>
                </a:lnTo>
                <a:lnTo>
                  <a:pt x="747781" y="2411979"/>
                </a:lnTo>
                <a:close/>
                <a:moveTo>
                  <a:pt x="1583171" y="1727662"/>
                </a:moveTo>
                <a:lnTo>
                  <a:pt x="1884316" y="2296124"/>
                </a:lnTo>
                <a:lnTo>
                  <a:pt x="1493412" y="1792294"/>
                </a:lnTo>
                <a:lnTo>
                  <a:pt x="1550659" y="1757607"/>
                </a:lnTo>
                <a:close/>
                <a:moveTo>
                  <a:pt x="1663760" y="1641491"/>
                </a:moveTo>
                <a:lnTo>
                  <a:pt x="2067878" y="2140209"/>
                </a:lnTo>
                <a:lnTo>
                  <a:pt x="1587740" y="1723453"/>
                </a:lnTo>
                <a:lnTo>
                  <a:pt x="1636111" y="1678901"/>
                </a:lnTo>
                <a:close/>
                <a:moveTo>
                  <a:pt x="1726951" y="1541684"/>
                </a:moveTo>
                <a:lnTo>
                  <a:pt x="2218524" y="1950227"/>
                </a:lnTo>
                <a:lnTo>
                  <a:pt x="1666922" y="1637213"/>
                </a:lnTo>
                <a:lnTo>
                  <a:pt x="1706615" y="1583508"/>
                </a:lnTo>
                <a:close/>
                <a:moveTo>
                  <a:pt x="1771499" y="1432128"/>
                </a:moveTo>
                <a:lnTo>
                  <a:pt x="2330463" y="1733474"/>
                </a:lnTo>
                <a:lnTo>
                  <a:pt x="1729036" y="1537395"/>
                </a:lnTo>
                <a:lnTo>
                  <a:pt x="1759850" y="1474020"/>
                </a:lnTo>
                <a:close/>
                <a:moveTo>
                  <a:pt x="1796807" y="1316337"/>
                </a:moveTo>
                <a:lnTo>
                  <a:pt x="2399400" y="1498291"/>
                </a:lnTo>
                <a:lnTo>
                  <a:pt x="1772804" y="1427435"/>
                </a:lnTo>
                <a:lnTo>
                  <a:pt x="1793494" y="1353030"/>
                </a:lnTo>
                <a:close/>
                <a:moveTo>
                  <a:pt x="1802902" y="1197418"/>
                </a:moveTo>
                <a:lnTo>
                  <a:pt x="2422670" y="1253706"/>
                </a:lnTo>
                <a:lnTo>
                  <a:pt x="1797334" y="1310499"/>
                </a:lnTo>
                <a:lnTo>
                  <a:pt x="1805224" y="1223129"/>
                </a:lnTo>
                <a:close/>
                <a:moveTo>
                  <a:pt x="2399400" y="1009120"/>
                </a:moveTo>
                <a:lnTo>
                  <a:pt x="1802183" y="1189451"/>
                </a:lnTo>
                <a:lnTo>
                  <a:pt x="1793494" y="1093228"/>
                </a:lnTo>
                <a:lnTo>
                  <a:pt x="1789290" y="1078112"/>
                </a:lnTo>
                <a:close/>
                <a:moveTo>
                  <a:pt x="2330463" y="773937"/>
                </a:moveTo>
                <a:lnTo>
                  <a:pt x="1786287" y="1067310"/>
                </a:lnTo>
                <a:lnTo>
                  <a:pt x="1759850" y="972238"/>
                </a:lnTo>
                <a:lnTo>
                  <a:pt x="1754702" y="961649"/>
                </a:lnTo>
                <a:close/>
                <a:moveTo>
                  <a:pt x="92207" y="773937"/>
                </a:moveTo>
                <a:lnTo>
                  <a:pt x="696454" y="970935"/>
                </a:lnTo>
                <a:lnTo>
                  <a:pt x="695820" y="972238"/>
                </a:lnTo>
                <a:cubicBezTo>
                  <a:pt x="666603" y="1049352"/>
                  <a:pt x="650446" y="1134134"/>
                  <a:pt x="650446" y="1223129"/>
                </a:cubicBezTo>
                <a:cubicBezTo>
                  <a:pt x="650446" y="1445617"/>
                  <a:pt x="751425" y="1641775"/>
                  <a:pt x="905012" y="1757607"/>
                </a:cubicBezTo>
                <a:lnTo>
                  <a:pt x="939811" y="1778693"/>
                </a:lnTo>
                <a:lnTo>
                  <a:pt x="538354" y="2296124"/>
                </a:lnTo>
                <a:lnTo>
                  <a:pt x="847516" y="1712529"/>
                </a:lnTo>
                <a:lnTo>
                  <a:pt x="354792" y="2140209"/>
                </a:lnTo>
                <a:lnTo>
                  <a:pt x="768018" y="1630250"/>
                </a:lnTo>
                <a:lnTo>
                  <a:pt x="204146" y="1950227"/>
                </a:lnTo>
                <a:lnTo>
                  <a:pt x="705559" y="1533507"/>
                </a:lnTo>
                <a:lnTo>
                  <a:pt x="92207" y="1733474"/>
                </a:lnTo>
                <a:lnTo>
                  <a:pt x="662535" y="1426002"/>
                </a:lnTo>
                <a:lnTo>
                  <a:pt x="23270" y="1498291"/>
                </a:lnTo>
                <a:lnTo>
                  <a:pt x="640605" y="1311886"/>
                </a:lnTo>
                <a:lnTo>
                  <a:pt x="0" y="1253706"/>
                </a:lnTo>
                <a:lnTo>
                  <a:pt x="640605" y="1195525"/>
                </a:lnTo>
                <a:lnTo>
                  <a:pt x="23270" y="1009120"/>
                </a:lnTo>
                <a:lnTo>
                  <a:pt x="662535" y="1081409"/>
                </a:lnTo>
                <a:close/>
                <a:moveTo>
                  <a:pt x="2218524" y="557184"/>
                </a:moveTo>
                <a:lnTo>
                  <a:pt x="1748127" y="948127"/>
                </a:lnTo>
                <a:lnTo>
                  <a:pt x="1706615" y="862750"/>
                </a:lnTo>
                <a:lnTo>
                  <a:pt x="1698765" y="852129"/>
                </a:lnTo>
                <a:close/>
                <a:moveTo>
                  <a:pt x="204146" y="557184"/>
                </a:moveTo>
                <a:lnTo>
                  <a:pt x="747664" y="865611"/>
                </a:lnTo>
                <a:lnTo>
                  <a:pt x="698046" y="967660"/>
                </a:lnTo>
                <a:close/>
                <a:moveTo>
                  <a:pt x="2067878" y="367202"/>
                </a:moveTo>
                <a:lnTo>
                  <a:pt x="1687398" y="836750"/>
                </a:lnTo>
                <a:lnTo>
                  <a:pt x="1636111" y="767358"/>
                </a:lnTo>
                <a:lnTo>
                  <a:pt x="1621922" y="754289"/>
                </a:lnTo>
                <a:close/>
                <a:moveTo>
                  <a:pt x="354792" y="367202"/>
                </a:moveTo>
                <a:lnTo>
                  <a:pt x="818093" y="769343"/>
                </a:lnTo>
                <a:lnTo>
                  <a:pt x="752531" y="858048"/>
                </a:lnTo>
                <a:close/>
                <a:moveTo>
                  <a:pt x="1884316" y="211287"/>
                </a:moveTo>
                <a:lnTo>
                  <a:pt x="1604943" y="738650"/>
                </a:lnTo>
                <a:lnTo>
                  <a:pt x="1550659" y="688651"/>
                </a:lnTo>
                <a:lnTo>
                  <a:pt x="1525686" y="673520"/>
                </a:lnTo>
                <a:close/>
                <a:moveTo>
                  <a:pt x="538354" y="211287"/>
                </a:moveTo>
                <a:lnTo>
                  <a:pt x="907537" y="687121"/>
                </a:lnTo>
                <a:lnTo>
                  <a:pt x="905012" y="688651"/>
                </a:lnTo>
                <a:lnTo>
                  <a:pt x="828549" y="759078"/>
                </a:lnTo>
                <a:close/>
                <a:moveTo>
                  <a:pt x="1674889" y="95432"/>
                </a:moveTo>
                <a:lnTo>
                  <a:pt x="1503107" y="659839"/>
                </a:lnTo>
                <a:lnTo>
                  <a:pt x="1452581" y="629224"/>
                </a:lnTo>
                <a:lnTo>
                  <a:pt x="1413120" y="615549"/>
                </a:lnTo>
                <a:close/>
                <a:moveTo>
                  <a:pt x="747781" y="95432"/>
                </a:moveTo>
                <a:lnTo>
                  <a:pt x="1014451" y="625287"/>
                </a:lnTo>
                <a:lnTo>
                  <a:pt x="1003089" y="629224"/>
                </a:lnTo>
                <a:lnTo>
                  <a:pt x="924702" y="676721"/>
                </a:lnTo>
                <a:close/>
                <a:moveTo>
                  <a:pt x="1447654" y="24084"/>
                </a:moveTo>
                <a:lnTo>
                  <a:pt x="1386201" y="606221"/>
                </a:lnTo>
                <a:lnTo>
                  <a:pt x="1344199" y="591666"/>
                </a:lnTo>
                <a:lnTo>
                  <a:pt x="1289399" y="585499"/>
                </a:lnTo>
                <a:close/>
                <a:moveTo>
                  <a:pt x="975016" y="24084"/>
                </a:moveTo>
                <a:lnTo>
                  <a:pt x="1134286" y="589099"/>
                </a:lnTo>
                <a:lnTo>
                  <a:pt x="1111471" y="591666"/>
                </a:lnTo>
                <a:lnTo>
                  <a:pt x="1037635" y="617253"/>
                </a:lnTo>
                <a:close/>
                <a:moveTo>
                  <a:pt x="1211335" y="0"/>
                </a:moveTo>
                <a:lnTo>
                  <a:pt x="1260703" y="582270"/>
                </a:lnTo>
                <a:lnTo>
                  <a:pt x="1227835" y="578571"/>
                </a:lnTo>
                <a:lnTo>
                  <a:pt x="1161649" y="586019"/>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3" name="Freeform: Shape 112">
            <a:extLst>
              <a:ext uri="{FF2B5EF4-FFF2-40B4-BE49-F238E27FC236}">
                <a16:creationId xmlns:a16="http://schemas.microsoft.com/office/drawing/2014/main" id="{E9CC75F1-5784-4E18-95A1-E0694200257D}"/>
              </a:ext>
            </a:extLst>
          </p:cNvPr>
          <p:cNvSpPr/>
          <p:nvPr/>
        </p:nvSpPr>
        <p:spPr>
          <a:xfrm>
            <a:off x="4360663" y="3850596"/>
            <a:ext cx="832652" cy="1153091"/>
          </a:xfrm>
          <a:custGeom>
            <a:avLst/>
            <a:gdLst>
              <a:gd name="connsiteX0" fmla="*/ 200673 w 801280"/>
              <a:gd name="connsiteY0" fmla="*/ 0 h 966195"/>
              <a:gd name="connsiteX1" fmla="*/ 575416 w 801280"/>
              <a:gd name="connsiteY1" fmla="*/ 0 h 966195"/>
              <a:gd name="connsiteX2" fmla="*/ 646710 w 801280"/>
              <a:gd name="connsiteY2" fmla="*/ 285178 h 966195"/>
              <a:gd name="connsiteX3" fmla="*/ 683935 w 801280"/>
              <a:gd name="connsiteY3" fmla="*/ 314446 h 966195"/>
              <a:gd name="connsiteX4" fmla="*/ 801280 w 801280"/>
              <a:gd name="connsiteY4" fmla="*/ 584409 h 966195"/>
              <a:gd name="connsiteX5" fmla="*/ 400640 w 801280"/>
              <a:gd name="connsiteY5" fmla="*/ 966195 h 966195"/>
              <a:gd name="connsiteX6" fmla="*/ 0 w 801280"/>
              <a:gd name="connsiteY6" fmla="*/ 584409 h 966195"/>
              <a:gd name="connsiteX7" fmla="*/ 117345 w 801280"/>
              <a:gd name="connsiteY7" fmla="*/ 314446 h 966195"/>
              <a:gd name="connsiteX8" fmla="*/ 123216 w 801280"/>
              <a:gd name="connsiteY8" fmla="*/ 309830 h 96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280" h="966195">
                <a:moveTo>
                  <a:pt x="200673" y="0"/>
                </a:moveTo>
                <a:lnTo>
                  <a:pt x="575416" y="0"/>
                </a:lnTo>
                <a:lnTo>
                  <a:pt x="646710" y="285178"/>
                </a:lnTo>
                <a:lnTo>
                  <a:pt x="683935" y="314446"/>
                </a:lnTo>
                <a:cubicBezTo>
                  <a:pt x="756437" y="383535"/>
                  <a:pt x="801280" y="478982"/>
                  <a:pt x="801280" y="584409"/>
                </a:cubicBezTo>
                <a:cubicBezTo>
                  <a:pt x="801280" y="795264"/>
                  <a:pt x="621907" y="966195"/>
                  <a:pt x="400640" y="966195"/>
                </a:cubicBezTo>
                <a:cubicBezTo>
                  <a:pt x="179373" y="966195"/>
                  <a:pt x="0" y="795264"/>
                  <a:pt x="0" y="584409"/>
                </a:cubicBezTo>
                <a:cubicBezTo>
                  <a:pt x="0" y="478982"/>
                  <a:pt x="44843" y="383535"/>
                  <a:pt x="117345" y="314446"/>
                </a:cubicBezTo>
                <a:lnTo>
                  <a:pt x="123216" y="30983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14" name="Group 113">
            <a:extLst>
              <a:ext uri="{FF2B5EF4-FFF2-40B4-BE49-F238E27FC236}">
                <a16:creationId xmlns:a16="http://schemas.microsoft.com/office/drawing/2014/main" id="{11DE178A-6072-4E7C-9623-2F1DA2CB1A18}"/>
              </a:ext>
            </a:extLst>
          </p:cNvPr>
          <p:cNvGrpSpPr/>
          <p:nvPr/>
        </p:nvGrpSpPr>
        <p:grpSpPr>
          <a:xfrm>
            <a:off x="4363805" y="-1950981"/>
            <a:ext cx="832652" cy="6954669"/>
            <a:chOff x="845320" y="0"/>
            <a:chExt cx="832652" cy="5854045"/>
          </a:xfrm>
        </p:grpSpPr>
        <p:sp>
          <p:nvSpPr>
            <p:cNvPr id="115" name="Freeform: Shape 114">
              <a:extLst>
                <a:ext uri="{FF2B5EF4-FFF2-40B4-BE49-F238E27FC236}">
                  <a16:creationId xmlns:a16="http://schemas.microsoft.com/office/drawing/2014/main" id="{772220D8-DE6E-4384-AD04-A3D977E48F45}"/>
                </a:ext>
              </a:extLst>
            </p:cNvPr>
            <p:cNvSpPr/>
            <p:nvPr/>
          </p:nvSpPr>
          <p:spPr>
            <a:xfrm flipV="1">
              <a:off x="845320" y="4713283"/>
              <a:ext cx="832652" cy="1140762"/>
            </a:xfrm>
            <a:custGeom>
              <a:avLst/>
              <a:gdLst>
                <a:gd name="connsiteX0" fmla="*/ 719752 w 1002679"/>
                <a:gd name="connsiteY0" fmla="*/ 1308313 h 1526004"/>
                <a:gd name="connsiteX1" fmla="*/ 282927 w 1002679"/>
                <a:gd name="connsiteY1" fmla="*/ 1308313 h 1526004"/>
                <a:gd name="connsiteX2" fmla="*/ 252652 w 1002679"/>
                <a:gd name="connsiteY2" fmla="*/ 1278398 h 1526004"/>
                <a:gd name="connsiteX3" fmla="*/ 206879 w 1002679"/>
                <a:gd name="connsiteY3" fmla="*/ 1032233 h 1526004"/>
                <a:gd name="connsiteX4" fmla="*/ 108846 w 1002679"/>
                <a:gd name="connsiteY4" fmla="*/ 824994 h 1526004"/>
                <a:gd name="connsiteX5" fmla="*/ 0 w 1002679"/>
                <a:gd name="connsiteY5" fmla="*/ 517198 h 1526004"/>
                <a:gd name="connsiteX6" fmla="*/ 0 w 1002679"/>
                <a:gd name="connsiteY6" fmla="*/ 511431 h 1526004"/>
                <a:gd name="connsiteX7" fmla="*/ 158944 w 1002679"/>
                <a:gd name="connsiteY7" fmla="*/ 135517 h 1526004"/>
                <a:gd name="connsiteX8" fmla="*/ 502060 w 1002679"/>
                <a:gd name="connsiteY8" fmla="*/ 0 h 1526004"/>
                <a:gd name="connsiteX9" fmla="*/ 504944 w 1002679"/>
                <a:gd name="connsiteY9" fmla="*/ 360 h 1526004"/>
                <a:gd name="connsiteX10" fmla="*/ 506746 w 1002679"/>
                <a:gd name="connsiteY10" fmla="*/ 360 h 1526004"/>
                <a:gd name="connsiteX11" fmla="*/ 863198 w 1002679"/>
                <a:gd name="connsiteY11" fmla="*/ 154258 h 1526004"/>
                <a:gd name="connsiteX12" fmla="*/ 1002679 w 1002679"/>
                <a:gd name="connsiteY12" fmla="*/ 517198 h 1526004"/>
                <a:gd name="connsiteX13" fmla="*/ 894194 w 1002679"/>
                <a:gd name="connsiteY13" fmla="*/ 824994 h 1526004"/>
                <a:gd name="connsiteX14" fmla="*/ 750027 w 1002679"/>
                <a:gd name="connsiteY14" fmla="*/ 1278398 h 1526004"/>
                <a:gd name="connsiteX15" fmla="*/ 719752 w 1002679"/>
                <a:gd name="connsiteY15" fmla="*/ 1308313 h 1526004"/>
                <a:gd name="connsiteX16" fmla="*/ 302029 w 1002679"/>
                <a:gd name="connsiteY16" fmla="*/ 1417158 h 1526004"/>
                <a:gd name="connsiteX17" fmla="*/ 271754 w 1002679"/>
                <a:gd name="connsiteY17" fmla="*/ 1386883 h 1526004"/>
                <a:gd name="connsiteX18" fmla="*/ 302029 w 1002679"/>
                <a:gd name="connsiteY18" fmla="*/ 1356608 h 1526004"/>
                <a:gd name="connsiteX19" fmla="*/ 700650 w 1002679"/>
                <a:gd name="connsiteY19" fmla="*/ 1356608 h 1526004"/>
                <a:gd name="connsiteX20" fmla="*/ 730925 w 1002679"/>
                <a:gd name="connsiteY20" fmla="*/ 1386883 h 1526004"/>
                <a:gd name="connsiteX21" fmla="*/ 700650 w 1002679"/>
                <a:gd name="connsiteY21" fmla="*/ 1417158 h 1526004"/>
                <a:gd name="connsiteX22" fmla="*/ 302029 w 1002679"/>
                <a:gd name="connsiteY22" fmla="*/ 1417158 h 1526004"/>
                <a:gd name="connsiteX23" fmla="*/ 440790 w 1002679"/>
                <a:gd name="connsiteY23" fmla="*/ 813100 h 1526004"/>
                <a:gd name="connsiteX24" fmla="*/ 561890 w 1002679"/>
                <a:gd name="connsiteY24" fmla="*/ 813100 h 1526004"/>
                <a:gd name="connsiteX25" fmla="*/ 561890 w 1002679"/>
                <a:gd name="connsiteY25" fmla="*/ 770931 h 1526004"/>
                <a:gd name="connsiteX26" fmla="*/ 591804 w 1002679"/>
                <a:gd name="connsiteY26" fmla="*/ 740656 h 1526004"/>
                <a:gd name="connsiteX27" fmla="*/ 622079 w 1002679"/>
                <a:gd name="connsiteY27" fmla="*/ 770931 h 1526004"/>
                <a:gd name="connsiteX28" fmla="*/ 622079 w 1002679"/>
                <a:gd name="connsiteY28" fmla="*/ 1248123 h 1526004"/>
                <a:gd name="connsiteX29" fmla="*/ 690198 w 1002679"/>
                <a:gd name="connsiteY29" fmla="*/ 1248123 h 1526004"/>
                <a:gd name="connsiteX30" fmla="*/ 840852 w 1002679"/>
                <a:gd name="connsiteY30" fmla="*/ 796521 h 1526004"/>
                <a:gd name="connsiteX31" fmla="*/ 942490 w 1002679"/>
                <a:gd name="connsiteY31" fmla="*/ 517198 h 1526004"/>
                <a:gd name="connsiteX32" fmla="*/ 819588 w 1002679"/>
                <a:gd name="connsiteY32" fmla="*/ 196067 h 1526004"/>
                <a:gd name="connsiteX33" fmla="*/ 506025 w 1002679"/>
                <a:gd name="connsiteY33" fmla="*/ 60550 h 1526004"/>
                <a:gd name="connsiteX34" fmla="*/ 502060 w 1002679"/>
                <a:gd name="connsiteY34" fmla="*/ 60550 h 1526004"/>
                <a:gd name="connsiteX35" fmla="*/ 199671 w 1002679"/>
                <a:gd name="connsiteY35" fmla="*/ 179848 h 1526004"/>
                <a:gd name="connsiteX36" fmla="*/ 60190 w 1002679"/>
                <a:gd name="connsiteY36" fmla="*/ 511792 h 1526004"/>
                <a:gd name="connsiteX37" fmla="*/ 60190 w 1002679"/>
                <a:gd name="connsiteY37" fmla="*/ 517198 h 1526004"/>
                <a:gd name="connsiteX38" fmla="*/ 161827 w 1002679"/>
                <a:gd name="connsiteY38" fmla="*/ 796521 h 1526004"/>
                <a:gd name="connsiteX39" fmla="*/ 263465 w 1002679"/>
                <a:gd name="connsiteY39" fmla="*/ 1011329 h 1526004"/>
                <a:gd name="connsiteX40" fmla="*/ 312481 w 1002679"/>
                <a:gd name="connsiteY40" fmla="*/ 1248123 h 1526004"/>
                <a:gd name="connsiteX41" fmla="*/ 380600 w 1002679"/>
                <a:gd name="connsiteY41" fmla="*/ 1248123 h 1526004"/>
                <a:gd name="connsiteX42" fmla="*/ 380600 w 1002679"/>
                <a:gd name="connsiteY42" fmla="*/ 770931 h 1526004"/>
                <a:gd name="connsiteX43" fmla="*/ 410875 w 1002679"/>
                <a:gd name="connsiteY43" fmla="*/ 740656 h 1526004"/>
                <a:gd name="connsiteX44" fmla="*/ 440790 w 1002679"/>
                <a:gd name="connsiteY44" fmla="*/ 770931 h 1526004"/>
                <a:gd name="connsiteX45" fmla="*/ 440790 w 1002679"/>
                <a:gd name="connsiteY45" fmla="*/ 813100 h 1526004"/>
                <a:gd name="connsiteX46" fmla="*/ 561890 w 1002679"/>
                <a:gd name="connsiteY46" fmla="*/ 1248123 h 1526004"/>
                <a:gd name="connsiteX47" fmla="*/ 561890 w 1002679"/>
                <a:gd name="connsiteY47" fmla="*/ 873650 h 1526004"/>
                <a:gd name="connsiteX48" fmla="*/ 440790 w 1002679"/>
                <a:gd name="connsiteY48" fmla="*/ 873650 h 1526004"/>
                <a:gd name="connsiteX49" fmla="*/ 440790 w 1002679"/>
                <a:gd name="connsiteY49" fmla="*/ 1248123 h 1526004"/>
                <a:gd name="connsiteX50" fmla="*/ 561890 w 1002679"/>
                <a:gd name="connsiteY50" fmla="*/ 1248123 h 1526004"/>
                <a:gd name="connsiteX51" fmla="*/ 337350 w 1002679"/>
                <a:gd name="connsiteY51" fmla="*/ 1526004 h 1526004"/>
                <a:gd name="connsiteX52" fmla="*/ 307075 w 1002679"/>
                <a:gd name="connsiteY52" fmla="*/ 1495729 h 1526004"/>
                <a:gd name="connsiteX53" fmla="*/ 337350 w 1002679"/>
                <a:gd name="connsiteY53" fmla="*/ 1465454 h 1526004"/>
                <a:gd name="connsiteX54" fmla="*/ 662085 w 1002679"/>
                <a:gd name="connsiteY54" fmla="*/ 1465454 h 1526004"/>
                <a:gd name="connsiteX55" fmla="*/ 692360 w 1002679"/>
                <a:gd name="connsiteY55" fmla="*/ 1495729 h 1526004"/>
                <a:gd name="connsiteX56" fmla="*/ 662085 w 1002679"/>
                <a:gd name="connsiteY56" fmla="*/ 1526004 h 1526004"/>
                <a:gd name="connsiteX57" fmla="*/ 337350 w 1002679"/>
                <a:gd name="connsiteY57" fmla="*/ 1526004 h 15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02679" h="1526004">
                  <a:moveTo>
                    <a:pt x="719752" y="1308313"/>
                  </a:moveTo>
                  <a:lnTo>
                    <a:pt x="282927" y="1308313"/>
                  </a:lnTo>
                  <a:cubicBezTo>
                    <a:pt x="265988" y="1308313"/>
                    <a:pt x="252652" y="1294977"/>
                    <a:pt x="252652" y="1278398"/>
                  </a:cubicBezTo>
                  <a:cubicBezTo>
                    <a:pt x="252652" y="1186852"/>
                    <a:pt x="233910" y="1105758"/>
                    <a:pt x="206879" y="1032233"/>
                  </a:cubicBezTo>
                  <a:cubicBezTo>
                    <a:pt x="179127" y="956906"/>
                    <a:pt x="142725" y="888788"/>
                    <a:pt x="108846" y="824994"/>
                  </a:cubicBezTo>
                  <a:cubicBezTo>
                    <a:pt x="51540" y="717590"/>
                    <a:pt x="0" y="621358"/>
                    <a:pt x="0" y="517198"/>
                  </a:cubicBezTo>
                  <a:lnTo>
                    <a:pt x="0" y="511431"/>
                  </a:lnTo>
                  <a:cubicBezTo>
                    <a:pt x="1442" y="351046"/>
                    <a:pt x="64875" y="223458"/>
                    <a:pt x="158944" y="135517"/>
                  </a:cubicBezTo>
                  <a:cubicBezTo>
                    <a:pt x="252652" y="47575"/>
                    <a:pt x="377356" y="0"/>
                    <a:pt x="502060" y="0"/>
                  </a:cubicBezTo>
                  <a:cubicBezTo>
                    <a:pt x="503142" y="0"/>
                    <a:pt x="504223" y="0"/>
                    <a:pt x="504944" y="360"/>
                  </a:cubicBezTo>
                  <a:lnTo>
                    <a:pt x="506746" y="360"/>
                  </a:lnTo>
                  <a:cubicBezTo>
                    <a:pt x="637938" y="1442"/>
                    <a:pt x="768769" y="55865"/>
                    <a:pt x="863198" y="154258"/>
                  </a:cubicBezTo>
                  <a:cubicBezTo>
                    <a:pt x="947535" y="242560"/>
                    <a:pt x="1002679" y="365463"/>
                    <a:pt x="1002679" y="517198"/>
                  </a:cubicBezTo>
                  <a:cubicBezTo>
                    <a:pt x="1002679" y="621358"/>
                    <a:pt x="951140" y="717590"/>
                    <a:pt x="894194" y="824994"/>
                  </a:cubicBezTo>
                  <a:cubicBezTo>
                    <a:pt x="826435" y="951860"/>
                    <a:pt x="750027" y="1094585"/>
                    <a:pt x="750027" y="1278398"/>
                  </a:cubicBezTo>
                  <a:cubicBezTo>
                    <a:pt x="750027" y="1294977"/>
                    <a:pt x="736692" y="1308313"/>
                    <a:pt x="719752" y="1308313"/>
                  </a:cubicBezTo>
                  <a:close/>
                  <a:moveTo>
                    <a:pt x="302029" y="1417158"/>
                  </a:moveTo>
                  <a:cubicBezTo>
                    <a:pt x="285450" y="1417158"/>
                    <a:pt x="271754" y="1403823"/>
                    <a:pt x="271754" y="1386883"/>
                  </a:cubicBezTo>
                  <a:cubicBezTo>
                    <a:pt x="271754" y="1370304"/>
                    <a:pt x="285450" y="1356608"/>
                    <a:pt x="302029" y="1356608"/>
                  </a:cubicBezTo>
                  <a:lnTo>
                    <a:pt x="700650" y="1356608"/>
                  </a:lnTo>
                  <a:cubicBezTo>
                    <a:pt x="717229" y="1356608"/>
                    <a:pt x="730925" y="1370304"/>
                    <a:pt x="730925" y="1386883"/>
                  </a:cubicBezTo>
                  <a:cubicBezTo>
                    <a:pt x="730925" y="1403823"/>
                    <a:pt x="717229" y="1417158"/>
                    <a:pt x="700650" y="1417158"/>
                  </a:cubicBezTo>
                  <a:lnTo>
                    <a:pt x="302029" y="1417158"/>
                  </a:lnTo>
                  <a:close/>
                  <a:moveTo>
                    <a:pt x="440790" y="813100"/>
                  </a:moveTo>
                  <a:lnTo>
                    <a:pt x="561890" y="813100"/>
                  </a:lnTo>
                  <a:lnTo>
                    <a:pt x="561890" y="770931"/>
                  </a:lnTo>
                  <a:cubicBezTo>
                    <a:pt x="561890" y="753992"/>
                    <a:pt x="575225" y="740656"/>
                    <a:pt x="591804" y="740656"/>
                  </a:cubicBezTo>
                  <a:cubicBezTo>
                    <a:pt x="608744" y="740656"/>
                    <a:pt x="622079" y="753992"/>
                    <a:pt x="622079" y="770931"/>
                  </a:cubicBezTo>
                  <a:lnTo>
                    <a:pt x="622079" y="1248123"/>
                  </a:lnTo>
                  <a:lnTo>
                    <a:pt x="690198" y="1248123"/>
                  </a:lnTo>
                  <a:cubicBezTo>
                    <a:pt x="697767" y="1064671"/>
                    <a:pt x="773454" y="923027"/>
                    <a:pt x="840852" y="796521"/>
                  </a:cubicBezTo>
                  <a:cubicBezTo>
                    <a:pt x="894194" y="696685"/>
                    <a:pt x="942490" y="606581"/>
                    <a:pt x="942490" y="517198"/>
                  </a:cubicBezTo>
                  <a:cubicBezTo>
                    <a:pt x="942490" y="382402"/>
                    <a:pt x="893833" y="273556"/>
                    <a:pt x="819588" y="196067"/>
                  </a:cubicBezTo>
                  <a:cubicBezTo>
                    <a:pt x="736692" y="109206"/>
                    <a:pt x="621719" y="61631"/>
                    <a:pt x="506025" y="60550"/>
                  </a:cubicBezTo>
                  <a:lnTo>
                    <a:pt x="502060" y="60550"/>
                  </a:lnTo>
                  <a:cubicBezTo>
                    <a:pt x="392494" y="60550"/>
                    <a:pt x="282567" y="102358"/>
                    <a:pt x="199671" y="179848"/>
                  </a:cubicBezTo>
                  <a:cubicBezTo>
                    <a:pt x="117135" y="256977"/>
                    <a:pt x="61631" y="369788"/>
                    <a:pt x="60190" y="511792"/>
                  </a:cubicBezTo>
                  <a:lnTo>
                    <a:pt x="60190" y="517198"/>
                  </a:lnTo>
                  <a:cubicBezTo>
                    <a:pt x="60190" y="606581"/>
                    <a:pt x="108485" y="696685"/>
                    <a:pt x="161827" y="796521"/>
                  </a:cubicBezTo>
                  <a:cubicBezTo>
                    <a:pt x="197148" y="862838"/>
                    <a:pt x="234631" y="933119"/>
                    <a:pt x="263465" y="1011329"/>
                  </a:cubicBezTo>
                  <a:cubicBezTo>
                    <a:pt x="289775" y="1083052"/>
                    <a:pt x="308877" y="1160902"/>
                    <a:pt x="312481" y="1248123"/>
                  </a:cubicBezTo>
                  <a:lnTo>
                    <a:pt x="380600" y="1248123"/>
                  </a:lnTo>
                  <a:lnTo>
                    <a:pt x="380600" y="770931"/>
                  </a:lnTo>
                  <a:cubicBezTo>
                    <a:pt x="380600" y="753992"/>
                    <a:pt x="393935" y="740656"/>
                    <a:pt x="410875" y="740656"/>
                  </a:cubicBezTo>
                  <a:cubicBezTo>
                    <a:pt x="427454" y="740656"/>
                    <a:pt x="440790" y="753992"/>
                    <a:pt x="440790" y="770931"/>
                  </a:cubicBezTo>
                  <a:lnTo>
                    <a:pt x="440790" y="813100"/>
                  </a:lnTo>
                  <a:close/>
                  <a:moveTo>
                    <a:pt x="561890" y="1248123"/>
                  </a:moveTo>
                  <a:lnTo>
                    <a:pt x="561890" y="873650"/>
                  </a:lnTo>
                  <a:lnTo>
                    <a:pt x="440790" y="873650"/>
                  </a:lnTo>
                  <a:lnTo>
                    <a:pt x="440790" y="1248123"/>
                  </a:lnTo>
                  <a:lnTo>
                    <a:pt x="561890" y="1248123"/>
                  </a:lnTo>
                  <a:close/>
                  <a:moveTo>
                    <a:pt x="337350" y="1526004"/>
                  </a:moveTo>
                  <a:cubicBezTo>
                    <a:pt x="320410" y="1526004"/>
                    <a:pt x="307075" y="1512308"/>
                    <a:pt x="307075" y="1495729"/>
                  </a:cubicBezTo>
                  <a:cubicBezTo>
                    <a:pt x="307075" y="1479150"/>
                    <a:pt x="320410" y="1465454"/>
                    <a:pt x="337350" y="1465454"/>
                  </a:cubicBezTo>
                  <a:lnTo>
                    <a:pt x="662085" y="1465454"/>
                  </a:lnTo>
                  <a:cubicBezTo>
                    <a:pt x="679025" y="1465454"/>
                    <a:pt x="692360" y="1479150"/>
                    <a:pt x="692360" y="1495729"/>
                  </a:cubicBezTo>
                  <a:cubicBezTo>
                    <a:pt x="692360" y="1512308"/>
                    <a:pt x="679025" y="1526004"/>
                    <a:pt x="662085" y="1526004"/>
                  </a:cubicBezTo>
                  <a:lnTo>
                    <a:pt x="337350" y="1526004"/>
                  </a:lnTo>
                  <a:close/>
                </a:path>
              </a:pathLst>
            </a:custGeom>
            <a:solidFill>
              <a:schemeClr val="tx1"/>
            </a:solidFill>
            <a:ln w="360" cap="flat">
              <a:noFill/>
              <a:prstDash val="solid"/>
              <a:miter/>
            </a:ln>
          </p:spPr>
          <p:txBody>
            <a:bodyPr rtlCol="0" anchor="ctr"/>
            <a:lstStyle/>
            <a:p>
              <a:endParaRPr lang="en-GB"/>
            </a:p>
          </p:txBody>
        </p:sp>
        <p:cxnSp>
          <p:nvCxnSpPr>
            <p:cNvPr id="116" name="Straight Connector 115">
              <a:extLst>
                <a:ext uri="{FF2B5EF4-FFF2-40B4-BE49-F238E27FC236}">
                  <a16:creationId xmlns:a16="http://schemas.microsoft.com/office/drawing/2014/main" id="{C1166C89-B00A-44DC-993F-54737AFD583C}"/>
                </a:ext>
              </a:extLst>
            </p:cNvPr>
            <p:cNvCxnSpPr>
              <a:cxnSpLocks/>
            </p:cNvCxnSpPr>
            <p:nvPr/>
          </p:nvCxnSpPr>
          <p:spPr>
            <a:xfrm>
              <a:off x="1263192" y="0"/>
              <a:ext cx="0" cy="5222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507740EA-1896-46E3-8579-FFA3A3A194FD}"/>
              </a:ext>
            </a:extLst>
          </p:cNvPr>
          <p:cNvGrpSpPr/>
          <p:nvPr/>
        </p:nvGrpSpPr>
        <p:grpSpPr>
          <a:xfrm>
            <a:off x="6782651" y="3984071"/>
            <a:ext cx="4029894" cy="1517294"/>
            <a:chOff x="3313586" y="4259040"/>
            <a:chExt cx="4029894" cy="1517294"/>
          </a:xfrm>
        </p:grpSpPr>
        <p:sp>
          <p:nvSpPr>
            <p:cNvPr id="118" name="TextBox 117">
              <a:extLst>
                <a:ext uri="{FF2B5EF4-FFF2-40B4-BE49-F238E27FC236}">
                  <a16:creationId xmlns:a16="http://schemas.microsoft.com/office/drawing/2014/main" id="{3D29BF35-6A4F-4C29-80CE-FB9649039B50}"/>
                </a:ext>
              </a:extLst>
            </p:cNvPr>
            <p:cNvSpPr txBox="1"/>
            <p:nvPr/>
          </p:nvSpPr>
          <p:spPr>
            <a:xfrm>
              <a:off x="3313586" y="4259040"/>
              <a:ext cx="3026004" cy="369332"/>
            </a:xfrm>
            <a:prstGeom prst="rect">
              <a:avLst/>
            </a:prstGeom>
            <a:noFill/>
          </p:spPr>
          <p:txBody>
            <a:bodyPr wrap="square" rtlCol="0">
              <a:spAutoFit/>
            </a:bodyPr>
            <a:lstStyle/>
            <a:p>
              <a:r>
                <a:rPr lang="en-US" dirty="0"/>
                <a:t>  Bridge Design pattern</a:t>
              </a:r>
              <a:endParaRPr lang="en-GB" dirty="0"/>
            </a:p>
          </p:txBody>
        </p:sp>
        <p:sp>
          <p:nvSpPr>
            <p:cNvPr id="119" name="TextBox 118">
              <a:extLst>
                <a:ext uri="{FF2B5EF4-FFF2-40B4-BE49-F238E27FC236}">
                  <a16:creationId xmlns:a16="http://schemas.microsoft.com/office/drawing/2014/main" id="{B5AA40D7-C4E5-4D2A-BB25-D4D36B5D1C57}"/>
                </a:ext>
              </a:extLst>
            </p:cNvPr>
            <p:cNvSpPr txBox="1"/>
            <p:nvPr/>
          </p:nvSpPr>
          <p:spPr>
            <a:xfrm>
              <a:off x="3440784" y="4853004"/>
              <a:ext cx="3902696" cy="923330"/>
            </a:xfrm>
            <a:prstGeom prst="rect">
              <a:avLst/>
            </a:prstGeom>
            <a:noFill/>
          </p:spPr>
          <p:txBody>
            <a:bodyPr wrap="square" rtlCol="0">
              <a:spAutoFit/>
            </a:bodyPr>
            <a:lstStyle/>
            <a:p>
              <a:r>
                <a:rPr lang="en-US" dirty="0"/>
                <a:t>Decouple Abstraction from implementation, so that the two can vary independently</a:t>
              </a:r>
              <a:endParaRPr lang="en-GB" dirty="0"/>
            </a:p>
          </p:txBody>
        </p:sp>
        <p:cxnSp>
          <p:nvCxnSpPr>
            <p:cNvPr id="120" name="Straight Connector 119">
              <a:extLst>
                <a:ext uri="{FF2B5EF4-FFF2-40B4-BE49-F238E27FC236}">
                  <a16:creationId xmlns:a16="http://schemas.microsoft.com/office/drawing/2014/main" id="{12BF828A-20CD-436F-81D2-FFF23F60BADE}"/>
                </a:ext>
              </a:extLst>
            </p:cNvPr>
            <p:cNvCxnSpPr>
              <a:cxnSpLocks/>
            </p:cNvCxnSpPr>
            <p:nvPr/>
          </p:nvCxnSpPr>
          <p:spPr>
            <a:xfrm flipV="1">
              <a:off x="3516198" y="4713284"/>
              <a:ext cx="2447827" cy="11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02513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62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62000">
                                          <p:cBhvr additive="base">
                                            <p:cTn id="7" dur="500" fill="hold"/>
                                            <p:tgtEl>
                                              <p:spTgt spid="12"/>
                                            </p:tgtEl>
                                            <p:attrNameLst>
                                              <p:attrName>ppt_x</p:attrName>
                                            </p:attrNameLst>
                                          </p:cBhvr>
                                          <p:tavLst>
                                            <p:tav tm="0">
                                              <p:val>
                                                <p:strVal val="#ppt_x"/>
                                              </p:val>
                                            </p:tav>
                                            <p:tav tm="100000">
                                              <p:val>
                                                <p:strVal val="#ppt_x"/>
                                              </p:val>
                                            </p:tav>
                                          </p:tavLst>
                                        </p:anim>
                                        <p:anim calcmode="lin" valueType="num" p14:bounceEnd="62000">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14:presetBounceEnd="62000">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14:bounceEnd="62000">
                                          <p:cBhvr additive="base">
                                            <p:cTn id="27" dur="500" fill="hold"/>
                                            <p:tgtEl>
                                              <p:spTgt spid="114"/>
                                            </p:tgtEl>
                                            <p:attrNameLst>
                                              <p:attrName>ppt_x</p:attrName>
                                            </p:attrNameLst>
                                          </p:cBhvr>
                                          <p:tavLst>
                                            <p:tav tm="0">
                                              <p:val>
                                                <p:strVal val="#ppt_x"/>
                                              </p:val>
                                            </p:tav>
                                            <p:tav tm="100000">
                                              <p:val>
                                                <p:strVal val="#ppt_x"/>
                                              </p:val>
                                            </p:tav>
                                          </p:tavLst>
                                        </p:anim>
                                        <p:anim calcmode="lin" valueType="num" p14:bounceEnd="62000">
                                          <p:cBhvr additive="base">
                                            <p:cTn id="28" dur="500" fill="hold"/>
                                            <p:tgtEl>
                                              <p:spTgt spid="114"/>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 calcmode="lin" valueType="num">
                                          <p:cBhvr>
                                            <p:cTn id="36" dur="500" fill="hold"/>
                                            <p:tgtEl>
                                              <p:spTgt spid="112"/>
                                            </p:tgtEl>
                                            <p:attrNameLst>
                                              <p:attrName>ppt_w</p:attrName>
                                            </p:attrNameLst>
                                          </p:cBhvr>
                                          <p:tavLst>
                                            <p:tav tm="0">
                                              <p:val>
                                                <p:fltVal val="0"/>
                                              </p:val>
                                            </p:tav>
                                            <p:tav tm="100000">
                                              <p:val>
                                                <p:strVal val="#ppt_w"/>
                                              </p:val>
                                            </p:tav>
                                          </p:tavLst>
                                        </p:anim>
                                        <p:anim calcmode="lin" valueType="num">
                                          <p:cBhvr>
                                            <p:cTn id="37" dur="500" fill="hold"/>
                                            <p:tgtEl>
                                              <p:spTgt spid="112"/>
                                            </p:tgtEl>
                                            <p:attrNameLst>
                                              <p:attrName>ppt_h</p:attrName>
                                            </p:attrNameLst>
                                          </p:cBhvr>
                                          <p:tavLst>
                                            <p:tav tm="0">
                                              <p:val>
                                                <p:fltVal val="0"/>
                                              </p:val>
                                            </p:tav>
                                            <p:tav tm="100000">
                                              <p:val>
                                                <p:strVal val="#ppt_h"/>
                                              </p:val>
                                            </p:tav>
                                          </p:tavLst>
                                        </p:anim>
                                        <p:animEffect transition="in" filter="fade">
                                          <p:cBhvr>
                                            <p:cTn id="38" dur="500"/>
                                            <p:tgtEl>
                                              <p:spTgt spid="1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wipe(left)">
                                          <p:cBhvr>
                                            <p:cTn id="4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animBg="1"/>
          <p:bldP spid="112" grpId="0" animBg="1"/>
          <p:bldP spid="113"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ppt_x"/>
                                              </p:val>
                                            </p:tav>
                                            <p:tav tm="100000">
                                              <p:val>
                                                <p:strVal val="#ppt_x"/>
                                              </p:val>
                                            </p:tav>
                                          </p:tavLst>
                                        </p:anim>
                                        <p:anim calcmode="lin" valueType="num">
                                          <p:cBhvr additive="base">
                                            <p:cTn id="28" dur="500" fill="hold"/>
                                            <p:tgtEl>
                                              <p:spTgt spid="114"/>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 calcmode="lin" valueType="num">
                                          <p:cBhvr>
                                            <p:cTn id="36" dur="500" fill="hold"/>
                                            <p:tgtEl>
                                              <p:spTgt spid="112"/>
                                            </p:tgtEl>
                                            <p:attrNameLst>
                                              <p:attrName>ppt_w</p:attrName>
                                            </p:attrNameLst>
                                          </p:cBhvr>
                                          <p:tavLst>
                                            <p:tav tm="0">
                                              <p:val>
                                                <p:fltVal val="0"/>
                                              </p:val>
                                            </p:tav>
                                            <p:tav tm="100000">
                                              <p:val>
                                                <p:strVal val="#ppt_w"/>
                                              </p:val>
                                            </p:tav>
                                          </p:tavLst>
                                        </p:anim>
                                        <p:anim calcmode="lin" valueType="num">
                                          <p:cBhvr>
                                            <p:cTn id="37" dur="500" fill="hold"/>
                                            <p:tgtEl>
                                              <p:spTgt spid="112"/>
                                            </p:tgtEl>
                                            <p:attrNameLst>
                                              <p:attrName>ppt_h</p:attrName>
                                            </p:attrNameLst>
                                          </p:cBhvr>
                                          <p:tavLst>
                                            <p:tav tm="0">
                                              <p:val>
                                                <p:fltVal val="0"/>
                                              </p:val>
                                            </p:tav>
                                            <p:tav tm="100000">
                                              <p:val>
                                                <p:strVal val="#ppt_h"/>
                                              </p:val>
                                            </p:tav>
                                          </p:tavLst>
                                        </p:anim>
                                        <p:animEffect transition="in" filter="fade">
                                          <p:cBhvr>
                                            <p:cTn id="38" dur="500"/>
                                            <p:tgtEl>
                                              <p:spTgt spid="1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wipe(left)">
                                          <p:cBhvr>
                                            <p:cTn id="4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animBg="1"/>
          <p:bldP spid="112" grpId="0" animBg="1"/>
          <p:bldP spid="113"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Adapter Design Pattern</a:t>
            </a:r>
            <a:endParaRPr lang="en-GB" sz="5400">
              <a:solidFill>
                <a:srgbClr val="FFFFFF"/>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3CCE989-AF9C-4149-A625-F8A859B72F24}"/>
              </a:ext>
            </a:extLst>
          </p:cNvPr>
          <p:cNvSpPr txBox="1"/>
          <p:nvPr/>
        </p:nvSpPr>
        <p:spPr>
          <a:xfrm>
            <a:off x="641024" y="2422690"/>
            <a:ext cx="11024904" cy="1384995"/>
          </a:xfrm>
          <a:prstGeom prst="rect">
            <a:avLst/>
          </a:prstGeom>
          <a:noFill/>
        </p:spPr>
        <p:txBody>
          <a:bodyPr wrap="square" rtlCol="0">
            <a:spAutoFit/>
          </a:bodyPr>
          <a:lstStyle/>
          <a:p>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b="1" dirty="0"/>
          </a:p>
        </p:txBody>
      </p:sp>
      <p:pic>
        <p:nvPicPr>
          <p:cNvPr id="11" name="Picture 10">
            <a:extLst>
              <a:ext uri="{FF2B5EF4-FFF2-40B4-BE49-F238E27FC236}">
                <a16:creationId xmlns:a16="http://schemas.microsoft.com/office/drawing/2014/main" id="{41723A38-9FB5-4FEB-8F0A-E38F183FC708}"/>
              </a:ext>
            </a:extLst>
          </p:cNvPr>
          <p:cNvPicPr>
            <a:picLocks noChangeAspect="1"/>
          </p:cNvPicPr>
          <p:nvPr/>
        </p:nvPicPr>
        <p:blipFill>
          <a:blip r:embed="rId2"/>
          <a:stretch>
            <a:fillRect/>
          </a:stretch>
        </p:blipFill>
        <p:spPr>
          <a:xfrm>
            <a:off x="378068" y="2360341"/>
            <a:ext cx="6613283" cy="3959316"/>
          </a:xfrm>
          <a:prstGeom prst="rect">
            <a:avLst/>
          </a:prstGeom>
        </p:spPr>
      </p:pic>
      <p:pic>
        <p:nvPicPr>
          <p:cNvPr id="14" name="Picture 13">
            <a:extLst>
              <a:ext uri="{FF2B5EF4-FFF2-40B4-BE49-F238E27FC236}">
                <a16:creationId xmlns:a16="http://schemas.microsoft.com/office/drawing/2014/main" id="{E00DCB01-778D-4221-93B3-87E3C0FA3867}"/>
              </a:ext>
            </a:extLst>
          </p:cNvPr>
          <p:cNvPicPr>
            <a:picLocks noChangeAspect="1"/>
          </p:cNvPicPr>
          <p:nvPr/>
        </p:nvPicPr>
        <p:blipFill>
          <a:blip r:embed="rId3"/>
          <a:stretch>
            <a:fillRect/>
          </a:stretch>
        </p:blipFill>
        <p:spPr>
          <a:xfrm>
            <a:off x="7085506" y="3044858"/>
            <a:ext cx="3389025" cy="3320560"/>
          </a:xfrm>
          <a:prstGeom prst="rect">
            <a:avLst/>
          </a:prstGeom>
        </p:spPr>
      </p:pic>
      <p:sp>
        <p:nvSpPr>
          <p:cNvPr id="15" name="TextBox 14">
            <a:extLst>
              <a:ext uri="{FF2B5EF4-FFF2-40B4-BE49-F238E27FC236}">
                <a16:creationId xmlns:a16="http://schemas.microsoft.com/office/drawing/2014/main" id="{6E987F1E-1313-4CC4-813E-DBDC59C091C3}"/>
              </a:ext>
            </a:extLst>
          </p:cNvPr>
          <p:cNvSpPr txBox="1"/>
          <p:nvPr/>
        </p:nvSpPr>
        <p:spPr>
          <a:xfrm>
            <a:off x="2649370" y="1621231"/>
            <a:ext cx="5231438" cy="523220"/>
          </a:xfrm>
          <a:prstGeom prst="rect">
            <a:avLst/>
          </a:prstGeom>
          <a:noFill/>
        </p:spPr>
        <p:txBody>
          <a:bodyPr wrap="square" rtlCol="0">
            <a:spAutoFit/>
          </a:bodyPr>
          <a:lstStyle/>
          <a:p>
            <a:r>
              <a:rPr lang="en-US" sz="2800" dirty="0">
                <a:solidFill>
                  <a:srgbClr val="FFFF00"/>
                </a:solidFill>
              </a:rPr>
              <a:t>                  Pictorial Representation</a:t>
            </a:r>
            <a:endParaRPr lang="en-GB" sz="2800" dirty="0">
              <a:solidFill>
                <a:srgbClr val="FFFF00"/>
              </a:solidFill>
            </a:endParaRPr>
          </a:p>
        </p:txBody>
      </p:sp>
      <p:pic>
        <p:nvPicPr>
          <p:cNvPr id="4" name="Picture 3">
            <a:extLst>
              <a:ext uri="{FF2B5EF4-FFF2-40B4-BE49-F238E27FC236}">
                <a16:creationId xmlns:a16="http://schemas.microsoft.com/office/drawing/2014/main" id="{9CD1F5D5-7EB8-449C-978B-0E0442D11415}"/>
              </a:ext>
            </a:extLst>
          </p:cNvPr>
          <p:cNvPicPr>
            <a:picLocks noChangeAspect="1"/>
          </p:cNvPicPr>
          <p:nvPr/>
        </p:nvPicPr>
        <p:blipFill>
          <a:blip r:embed="rId4"/>
          <a:stretch>
            <a:fillRect/>
          </a:stretch>
        </p:blipFill>
        <p:spPr>
          <a:xfrm>
            <a:off x="9682423" y="2360341"/>
            <a:ext cx="2509577" cy="1685210"/>
          </a:xfrm>
          <a:prstGeom prst="rect">
            <a:avLst/>
          </a:prstGeom>
        </p:spPr>
      </p:pic>
    </p:spTree>
    <p:extLst>
      <p:ext uri="{BB962C8B-B14F-4D97-AF65-F5344CB8AC3E}">
        <p14:creationId xmlns:p14="http://schemas.microsoft.com/office/powerpoint/2010/main" val="143355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Adapter Design Pattern</a:t>
            </a:r>
            <a:endParaRPr lang="en-GB" sz="5400">
              <a:solidFill>
                <a:srgbClr val="FFFFFF"/>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3CCE989-AF9C-4149-A625-F8A859B72F24}"/>
              </a:ext>
            </a:extLst>
          </p:cNvPr>
          <p:cNvSpPr txBox="1"/>
          <p:nvPr/>
        </p:nvSpPr>
        <p:spPr>
          <a:xfrm>
            <a:off x="641024" y="2422690"/>
            <a:ext cx="11024904" cy="4832092"/>
          </a:xfrm>
          <a:prstGeom prst="rect">
            <a:avLst/>
          </a:prstGeom>
          <a:noFill/>
        </p:spPr>
        <p:txBody>
          <a:bodyPr wrap="square" rtlCol="0">
            <a:spAutoFit/>
          </a:bodyPr>
          <a:lstStyle/>
          <a:p>
            <a:r>
              <a:rPr lang="en-US" sz="2800" u="sng" dirty="0"/>
              <a:t>Object Adaptor</a:t>
            </a:r>
          </a:p>
          <a:p>
            <a:pPr marL="457200" indent="-457200">
              <a:buFont typeface="Arial" panose="020B0604020202020204" pitchFamily="34" charset="0"/>
              <a:buChar char="•"/>
            </a:pPr>
            <a:r>
              <a:rPr lang="en-GB" sz="2800" dirty="0"/>
              <a:t>Holds an instance of adaptee. Modifies the response and sends back to compatible type which client expects.</a:t>
            </a:r>
          </a:p>
          <a:p>
            <a:endParaRPr lang="en-GB" sz="2800" dirty="0"/>
          </a:p>
          <a:p>
            <a:r>
              <a:rPr lang="en-US" sz="2800" u="sng" dirty="0"/>
              <a:t>Class Adaptor</a:t>
            </a:r>
          </a:p>
          <a:p>
            <a:pPr marL="457200" indent="-457200">
              <a:buFont typeface="Arial" panose="020B0604020202020204" pitchFamily="34" charset="0"/>
              <a:buChar char="•"/>
            </a:pPr>
            <a:r>
              <a:rPr lang="en-GB" sz="2800" dirty="0"/>
              <a:t>Inherits from the Adaptee.</a:t>
            </a:r>
          </a:p>
          <a:p>
            <a:pPr marL="457200" indent="-457200">
              <a:buFont typeface="Arial" panose="020B0604020202020204" pitchFamily="34" charset="0"/>
              <a:buChar char="•"/>
            </a:pPr>
            <a:r>
              <a:rPr lang="en-GB" sz="2800" dirty="0"/>
              <a:t>Modifies the response coming from Adaptee </a:t>
            </a:r>
          </a:p>
          <a:p>
            <a:pPr marL="457200" indent="-457200">
              <a:buFont typeface="Arial" panose="020B0604020202020204" pitchFamily="34" charset="0"/>
              <a:buChar char="•"/>
            </a:pPr>
            <a:r>
              <a:rPr lang="en-GB" sz="2800" dirty="0"/>
              <a:t>Client calls the Adapter through IAdaptee.</a:t>
            </a:r>
          </a:p>
          <a:p>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b="1" dirty="0"/>
          </a:p>
        </p:txBody>
      </p:sp>
      <p:sp>
        <p:nvSpPr>
          <p:cNvPr id="7" name="TextBox 6">
            <a:extLst>
              <a:ext uri="{FF2B5EF4-FFF2-40B4-BE49-F238E27FC236}">
                <a16:creationId xmlns:a16="http://schemas.microsoft.com/office/drawing/2014/main" id="{E5390239-4FCB-41C0-8773-42E746873085}"/>
              </a:ext>
            </a:extLst>
          </p:cNvPr>
          <p:cNvSpPr txBox="1"/>
          <p:nvPr/>
        </p:nvSpPr>
        <p:spPr>
          <a:xfrm>
            <a:off x="2667786" y="1520118"/>
            <a:ext cx="6323029" cy="584775"/>
          </a:xfrm>
          <a:prstGeom prst="rect">
            <a:avLst/>
          </a:prstGeom>
          <a:noFill/>
        </p:spPr>
        <p:txBody>
          <a:bodyPr wrap="square">
            <a:spAutoFit/>
          </a:bodyPr>
          <a:lstStyle/>
          <a:p>
            <a:r>
              <a:rPr lang="en-US" sz="3200" dirty="0">
                <a:solidFill>
                  <a:srgbClr val="FFFF00"/>
                </a:solidFill>
              </a:rPr>
              <a:t> 	Types of Adapter Pattern</a:t>
            </a:r>
            <a:endParaRPr lang="en-GB" sz="3200" dirty="0"/>
          </a:p>
        </p:txBody>
      </p:sp>
    </p:spTree>
    <p:extLst>
      <p:ext uri="{BB962C8B-B14F-4D97-AF65-F5344CB8AC3E}">
        <p14:creationId xmlns:p14="http://schemas.microsoft.com/office/powerpoint/2010/main" val="6132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Adapter Design Pattern</a:t>
            </a:r>
            <a:endParaRPr lang="en-GB" sz="540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524000" y="1525638"/>
            <a:ext cx="9144000" cy="420001"/>
          </a:xfrm>
        </p:spPr>
        <p:txBody>
          <a:bodyPr>
            <a:noAutofit/>
          </a:bodyPr>
          <a:lstStyle/>
          <a:p>
            <a:r>
              <a:rPr lang="en-US" sz="3200" dirty="0">
                <a:solidFill>
                  <a:srgbClr val="FFFF00"/>
                </a:solidFill>
              </a:rPr>
              <a:t>Object Adapter Pattern(UML)</a:t>
            </a:r>
            <a:endParaRPr lang="en-GB" sz="3200" dirty="0">
              <a:solidFill>
                <a:srgbClr val="FFAF36"/>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70B09E-8CE7-4774-8C83-4E3D5BD89A18}"/>
              </a:ext>
            </a:extLst>
          </p:cNvPr>
          <p:cNvPicPr>
            <a:picLocks noChangeAspect="1"/>
          </p:cNvPicPr>
          <p:nvPr/>
        </p:nvPicPr>
        <p:blipFill>
          <a:blip r:embed="rId2"/>
          <a:stretch>
            <a:fillRect/>
          </a:stretch>
        </p:blipFill>
        <p:spPr>
          <a:xfrm>
            <a:off x="378068" y="2365209"/>
            <a:ext cx="9105900" cy="4610100"/>
          </a:xfrm>
          <a:prstGeom prst="rect">
            <a:avLst/>
          </a:prstGeom>
        </p:spPr>
      </p:pic>
    </p:spTree>
    <p:extLst>
      <p:ext uri="{BB962C8B-B14F-4D97-AF65-F5344CB8AC3E}">
        <p14:creationId xmlns:p14="http://schemas.microsoft.com/office/powerpoint/2010/main" val="330356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Adapter Design Pattern</a:t>
            </a:r>
            <a:endParaRPr lang="en-GB" sz="540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524000" y="1464388"/>
            <a:ext cx="9144000" cy="420001"/>
          </a:xfrm>
        </p:spPr>
        <p:txBody>
          <a:bodyPr>
            <a:noAutofit/>
          </a:bodyPr>
          <a:lstStyle/>
          <a:p>
            <a:r>
              <a:rPr lang="en-US" sz="3200" dirty="0">
                <a:solidFill>
                  <a:srgbClr val="FFFF00"/>
                </a:solidFill>
              </a:rPr>
              <a:t>Class Adapter Pattern(UML)</a:t>
            </a:r>
            <a:endParaRPr lang="en-GB" sz="3200" dirty="0">
              <a:solidFill>
                <a:srgbClr val="FFAF36"/>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D9EEE56-5A07-41A5-A97F-021F7716C18F}"/>
              </a:ext>
            </a:extLst>
          </p:cNvPr>
          <p:cNvPicPr>
            <a:picLocks noChangeAspect="1"/>
          </p:cNvPicPr>
          <p:nvPr/>
        </p:nvPicPr>
        <p:blipFill>
          <a:blip r:embed="rId2"/>
          <a:stretch>
            <a:fillRect/>
          </a:stretch>
        </p:blipFill>
        <p:spPr>
          <a:xfrm>
            <a:off x="526073" y="2425768"/>
            <a:ext cx="10582275" cy="4488982"/>
          </a:xfrm>
          <a:prstGeom prst="rect">
            <a:avLst/>
          </a:prstGeom>
        </p:spPr>
      </p:pic>
    </p:spTree>
    <p:extLst>
      <p:ext uri="{BB962C8B-B14F-4D97-AF65-F5344CB8AC3E}">
        <p14:creationId xmlns:p14="http://schemas.microsoft.com/office/powerpoint/2010/main" val="307239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Adapter Design Pattern</a:t>
            </a:r>
            <a:endParaRPr lang="en-GB" sz="540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524000" y="1464388"/>
            <a:ext cx="9144000" cy="420001"/>
          </a:xfrm>
        </p:spPr>
        <p:txBody>
          <a:bodyPr>
            <a:noAutofit/>
          </a:bodyPr>
          <a:lstStyle/>
          <a:p>
            <a:r>
              <a:rPr lang="en-US" sz="3200" dirty="0">
                <a:solidFill>
                  <a:srgbClr val="FFFF00"/>
                </a:solidFill>
              </a:rPr>
              <a:t>Key Points </a:t>
            </a:r>
            <a:endParaRPr lang="en-GB" sz="3200" dirty="0">
              <a:solidFill>
                <a:srgbClr val="FFAF36"/>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805313-191C-40C9-9A91-EF4A89817E97}"/>
              </a:ext>
            </a:extLst>
          </p:cNvPr>
          <p:cNvSpPr txBox="1"/>
          <p:nvPr/>
        </p:nvSpPr>
        <p:spPr>
          <a:xfrm>
            <a:off x="603315" y="2611225"/>
            <a:ext cx="9266549"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Adaptor design pattern helps in not breaking the Solid Principle</a:t>
            </a:r>
          </a:p>
          <a:p>
            <a:pPr marL="742950" lvl="1" indent="-285750">
              <a:buFont typeface="Arial" panose="020B0604020202020204" pitchFamily="34" charset="0"/>
              <a:buChar char="•"/>
            </a:pPr>
            <a:r>
              <a:rPr lang="en-US" sz="2400" dirty="0"/>
              <a:t>Open closed principle is not broken</a:t>
            </a:r>
          </a:p>
          <a:p>
            <a:pPr marL="742950" lvl="1" indent="-285750">
              <a:buFont typeface="Arial" panose="020B0604020202020204" pitchFamily="34" charset="0"/>
              <a:buChar char="•"/>
            </a:pPr>
            <a:r>
              <a:rPr lang="en-US" sz="2400" dirty="0"/>
              <a:t>Single Responsibility is not broken</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Also called as wrapper design pattern</a:t>
            </a:r>
          </a:p>
          <a:p>
            <a:endParaRPr lang="en-US" sz="2400" dirty="0"/>
          </a:p>
          <a:p>
            <a:pPr marL="285750" indent="-285750">
              <a:buFont typeface="Arial" panose="020B0604020202020204" pitchFamily="34" charset="0"/>
              <a:buChar char="•"/>
            </a:pPr>
            <a:r>
              <a:rPr lang="en-US" sz="2400" dirty="0"/>
              <a:t>This design pattern comes into picture when already code is existing. For some reason client cannot change the interface, and so the source. Adapter comes into picture to make it compatible.</a:t>
            </a:r>
          </a:p>
          <a:p>
            <a:pPr lvl="1"/>
            <a:endParaRPr lang="en-US" sz="2400" dirty="0"/>
          </a:p>
          <a:p>
            <a:endParaRPr lang="en-GB" dirty="0"/>
          </a:p>
        </p:txBody>
      </p:sp>
    </p:spTree>
    <p:extLst>
      <p:ext uri="{BB962C8B-B14F-4D97-AF65-F5344CB8AC3E}">
        <p14:creationId xmlns:p14="http://schemas.microsoft.com/office/powerpoint/2010/main" val="274822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dirty="0">
                <a:solidFill>
                  <a:srgbClr val="FFFFFF"/>
                </a:solidFill>
              </a:rPr>
              <a:t>Bridge Design Pattern</a:t>
            </a:r>
            <a:endParaRPr lang="en-GB" sz="5400" dirty="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524000" y="1556579"/>
            <a:ext cx="9144000" cy="420001"/>
          </a:xfrm>
        </p:spPr>
        <p:txBody>
          <a:bodyPr>
            <a:normAutofit fontScale="92500" lnSpcReduction="20000"/>
          </a:bodyPr>
          <a:lstStyle/>
          <a:p>
            <a:r>
              <a:rPr lang="en-US" sz="3200" dirty="0">
                <a:solidFill>
                  <a:srgbClr val="FFFF00"/>
                </a:solidFill>
              </a:rPr>
              <a:t>Introduction</a:t>
            </a:r>
            <a:endParaRPr lang="en-GB" sz="3200" dirty="0">
              <a:solidFill>
                <a:srgbClr val="FFAF36"/>
              </a:solidFill>
            </a:endParaRPr>
          </a:p>
          <a:p>
            <a:endParaRPr lang="en-GB" sz="2000" dirty="0">
              <a:solidFill>
                <a:srgbClr val="FFAF36"/>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B436A7-7EFD-45CB-84DF-96DA5AF5E68D}"/>
              </a:ext>
            </a:extLst>
          </p:cNvPr>
          <p:cNvSpPr txBox="1"/>
          <p:nvPr/>
        </p:nvSpPr>
        <p:spPr>
          <a:xfrm>
            <a:off x="1206631" y="2762054"/>
            <a:ext cx="806934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Design pattern is implemented before the actual design has started, unlike the Adapter design pattern.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not implemented, Class hierarchy increases, which leads to complexity.</a:t>
            </a:r>
            <a:r>
              <a:rPr lang="en-GB" sz="2400" b="0" i="0" dirty="0">
                <a:solidFill>
                  <a:srgbClr val="111111"/>
                </a:solidFill>
                <a:effectLst/>
                <a:latin typeface="Segoe UI" panose="020B0502040204020203" pitchFamily="34" charset="0"/>
              </a:rPr>
              <a:t> The Bridge Pattern could help us to separate the  and implementation in two independent areas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96394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09F70-50B4-4467-AC4A-02FE8BD7D58A}"/>
              </a:ext>
            </a:extLst>
          </p:cNvPr>
          <p:cNvSpPr>
            <a:spLocks noGrp="1"/>
          </p:cNvSpPr>
          <p:nvPr>
            <p:ph type="ctrTitle"/>
          </p:nvPr>
        </p:nvSpPr>
        <p:spPr>
          <a:xfrm>
            <a:off x="526073" y="466578"/>
            <a:ext cx="11139854" cy="930447"/>
          </a:xfrm>
        </p:spPr>
        <p:txBody>
          <a:bodyPr>
            <a:normAutofit/>
          </a:bodyPr>
          <a:lstStyle/>
          <a:p>
            <a:r>
              <a:rPr lang="en-US" sz="5400" dirty="0">
                <a:solidFill>
                  <a:srgbClr val="FFFFFF"/>
                </a:solidFill>
              </a:rPr>
              <a:t>Bridge Design Pattern</a:t>
            </a:r>
            <a:endParaRPr lang="en-GB" sz="5400" dirty="0">
              <a:solidFill>
                <a:srgbClr val="FFFFFF"/>
              </a:solidFill>
            </a:endParaRPr>
          </a:p>
        </p:txBody>
      </p:sp>
      <p:sp>
        <p:nvSpPr>
          <p:cNvPr id="3" name="Subtitle 2">
            <a:extLst>
              <a:ext uri="{FF2B5EF4-FFF2-40B4-BE49-F238E27FC236}">
                <a16:creationId xmlns:a16="http://schemas.microsoft.com/office/drawing/2014/main" id="{F4CAB1FE-40E3-4813-920B-02879539B648}"/>
              </a:ext>
            </a:extLst>
          </p:cNvPr>
          <p:cNvSpPr>
            <a:spLocks noGrp="1"/>
          </p:cNvSpPr>
          <p:nvPr>
            <p:ph type="subTitle" idx="1"/>
          </p:nvPr>
        </p:nvSpPr>
        <p:spPr>
          <a:xfrm>
            <a:off x="1524000" y="1556579"/>
            <a:ext cx="9144000" cy="420001"/>
          </a:xfrm>
        </p:spPr>
        <p:txBody>
          <a:bodyPr>
            <a:normAutofit fontScale="92500" lnSpcReduction="20000"/>
          </a:bodyPr>
          <a:lstStyle/>
          <a:p>
            <a:r>
              <a:rPr lang="en-US" sz="3200" dirty="0">
                <a:solidFill>
                  <a:srgbClr val="FFFF00"/>
                </a:solidFill>
              </a:rPr>
              <a:t>UML DIAGRAM</a:t>
            </a:r>
            <a:endParaRPr lang="en-GB" sz="3200" dirty="0">
              <a:solidFill>
                <a:srgbClr val="FFAF36"/>
              </a:solidFill>
            </a:endParaRPr>
          </a:p>
          <a:p>
            <a:endParaRPr lang="en-GB" sz="2000" dirty="0">
              <a:solidFill>
                <a:srgbClr val="FFAF36"/>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B436A7-7EFD-45CB-84DF-96DA5AF5E68D}"/>
              </a:ext>
            </a:extLst>
          </p:cNvPr>
          <p:cNvSpPr txBox="1"/>
          <p:nvPr/>
        </p:nvSpPr>
        <p:spPr>
          <a:xfrm>
            <a:off x="1206631" y="2762054"/>
            <a:ext cx="806934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Design pattern is implemented before the actual design has started, unlike the Adapter design pattern.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not implemented, Class hierarchy increases, which leads to complexity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GB" sz="2400" dirty="0"/>
          </a:p>
        </p:txBody>
      </p:sp>
      <p:pic>
        <p:nvPicPr>
          <p:cNvPr id="6" name="Picture 5">
            <a:extLst>
              <a:ext uri="{FF2B5EF4-FFF2-40B4-BE49-F238E27FC236}">
                <a16:creationId xmlns:a16="http://schemas.microsoft.com/office/drawing/2014/main" id="{80D96AE8-6C2C-4037-B5BE-6E081BA99E0E}"/>
              </a:ext>
            </a:extLst>
          </p:cNvPr>
          <p:cNvPicPr>
            <a:picLocks noChangeAspect="1"/>
          </p:cNvPicPr>
          <p:nvPr/>
        </p:nvPicPr>
        <p:blipFill>
          <a:blip r:embed="rId2"/>
          <a:stretch>
            <a:fillRect/>
          </a:stretch>
        </p:blipFill>
        <p:spPr>
          <a:xfrm>
            <a:off x="378068" y="2295689"/>
            <a:ext cx="11188928" cy="4452722"/>
          </a:xfrm>
          <a:prstGeom prst="rect">
            <a:avLst/>
          </a:prstGeom>
        </p:spPr>
      </p:pic>
    </p:spTree>
    <p:extLst>
      <p:ext uri="{BB962C8B-B14F-4D97-AF65-F5344CB8AC3E}">
        <p14:creationId xmlns:p14="http://schemas.microsoft.com/office/powerpoint/2010/main" val="327562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259</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Design Pattern</vt:lpstr>
      <vt:lpstr>PowerPoint Presentation</vt:lpstr>
      <vt:lpstr>Adapter Design Pattern</vt:lpstr>
      <vt:lpstr>Adapter Design Pattern</vt:lpstr>
      <vt:lpstr>Adapter Design Pattern</vt:lpstr>
      <vt:lpstr>Adapter Design Pattern</vt:lpstr>
      <vt:lpstr>Adapter Design Pattern</vt:lpstr>
      <vt:lpstr>Bridge Design Pattern</vt:lpstr>
      <vt:lpstr>Bridge Design Pattern</vt:lpstr>
      <vt:lpstr>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Anurag</dc:creator>
  <cp:lastModifiedBy>Nayak,A,Anurag,QN R</cp:lastModifiedBy>
  <cp:revision>14</cp:revision>
  <dcterms:created xsi:type="dcterms:W3CDTF">2021-07-27T21:26:19Z</dcterms:created>
  <dcterms:modified xsi:type="dcterms:W3CDTF">2021-08-02T08:31:49Z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2021-07-27T21:26:20Z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207336ad-edf6-4ae1-b2c8-6055bbca3c6a</vt:lpwstr>
  </property>
  <property fmtid="{D5CDD505-2E9C-101B-9397-08002B2CF9AE}" pid="8" name="MSIP_Label_55818d02-8d25-4bb9-b27c-e4db64670887_ContentBits">
    <vt:lpwstr>0</vt:lpwstr>
  </property>
</Properties>
</file>