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9" r:id="rId3"/>
    <p:sldId id="258" r:id="rId4"/>
    <p:sldId id="261" r:id="rId5"/>
    <p:sldId id="262" r:id="rId6"/>
    <p:sldId id="268" r:id="rId7"/>
    <p:sldId id="265" r:id="rId8"/>
    <p:sldId id="266" r:id="rId9"/>
    <p:sldId id="267" r:id="rId10"/>
    <p:sldId id="274" r:id="rId1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Barlow Condensed" panose="00000506000000000000" pitchFamily="2" charset="0"/>
      <p:regular r:id="rId17"/>
      <p:bold r:id="rId18"/>
      <p:italic r:id="rId19"/>
      <p:boldItalic r:id="rId20"/>
    </p:embeddedFont>
    <p:embeddedFont>
      <p:font typeface="Barlow Condensed SemiBold" panose="00000706000000000000" pitchFamily="2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1885FF-48C9-4434-867E-A2BE2D5762CF}">
  <a:tblStyle styleId="{BD1885FF-48C9-4434-867E-A2BE2D5762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1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15ada61ad2e_0_5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15ada61ad2e_0_5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db0f9523dd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db0f9523dd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116f4a803e0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116f4a803e0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116f4a803e0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116f4a803e0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db0f9523d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db0f9523d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15ada61ad2e_0_4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15ada61ad2e_0_4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116f4a803e0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116f4a803e0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6"/>
          <p:cNvGrpSpPr/>
          <p:nvPr/>
        </p:nvGrpSpPr>
        <p:grpSpPr>
          <a:xfrm>
            <a:off x="8064938" y="-1041168"/>
            <a:ext cx="1942494" cy="2022980"/>
            <a:chOff x="4445625" y="1829838"/>
            <a:chExt cx="739125" cy="769750"/>
          </a:xfrm>
        </p:grpSpPr>
        <p:sp>
          <p:nvSpPr>
            <p:cNvPr id="618" name="Google Shape;618;p16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6"/>
          <p:cNvGrpSpPr/>
          <p:nvPr/>
        </p:nvGrpSpPr>
        <p:grpSpPr>
          <a:xfrm>
            <a:off x="-858537" y="-1041168"/>
            <a:ext cx="1942494" cy="2022980"/>
            <a:chOff x="4445625" y="1829838"/>
            <a:chExt cx="739125" cy="769750"/>
          </a:xfrm>
        </p:grpSpPr>
        <p:sp>
          <p:nvSpPr>
            <p:cNvPr id="627" name="Google Shape;627;p16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16"/>
          <p:cNvSpPr/>
          <p:nvPr/>
        </p:nvSpPr>
        <p:spPr>
          <a:xfrm rot="-152928">
            <a:off x="6925193" y="4175288"/>
            <a:ext cx="3763193" cy="237143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6"/>
          <p:cNvSpPr/>
          <p:nvPr/>
        </p:nvSpPr>
        <p:spPr>
          <a:xfrm rot="3635839">
            <a:off x="-1640952" y="3754337"/>
            <a:ext cx="4267648" cy="268932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8" name="Google Shape;638;p16"/>
          <p:cNvGrpSpPr/>
          <p:nvPr/>
        </p:nvGrpSpPr>
        <p:grpSpPr>
          <a:xfrm flipH="1">
            <a:off x="493849" y="4222131"/>
            <a:ext cx="438754" cy="772904"/>
            <a:chOff x="4950175" y="2998438"/>
            <a:chExt cx="88725" cy="156300"/>
          </a:xfrm>
        </p:grpSpPr>
        <p:sp>
          <p:nvSpPr>
            <p:cNvPr id="639" name="Google Shape;639;p16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16"/>
          <p:cNvGrpSpPr/>
          <p:nvPr/>
        </p:nvGrpSpPr>
        <p:grpSpPr>
          <a:xfrm>
            <a:off x="8626226" y="3746559"/>
            <a:ext cx="361129" cy="3106418"/>
            <a:chOff x="6317900" y="1197313"/>
            <a:chExt cx="180700" cy="1554375"/>
          </a:xfrm>
        </p:grpSpPr>
        <p:sp>
          <p:nvSpPr>
            <p:cNvPr id="676" name="Google Shape;676;p16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16"/>
          <p:cNvSpPr/>
          <p:nvPr/>
        </p:nvSpPr>
        <p:spPr>
          <a:xfrm rot="-5400000" flipH="1">
            <a:off x="307075" y="2259913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3" name="Google Shape;683;p16"/>
          <p:cNvGrpSpPr/>
          <p:nvPr/>
        </p:nvGrpSpPr>
        <p:grpSpPr>
          <a:xfrm flipH="1">
            <a:off x="8671988" y="2252416"/>
            <a:ext cx="194400" cy="112209"/>
            <a:chOff x="265900" y="3852516"/>
            <a:chExt cx="194400" cy="112209"/>
          </a:xfrm>
        </p:grpSpPr>
        <p:sp>
          <p:nvSpPr>
            <p:cNvPr id="684" name="Google Shape;684;p1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17"/>
          <p:cNvGrpSpPr/>
          <p:nvPr/>
        </p:nvGrpSpPr>
        <p:grpSpPr>
          <a:xfrm rot="8100000">
            <a:off x="8064682" y="3952435"/>
            <a:ext cx="1942549" cy="2023037"/>
            <a:chOff x="4445625" y="1829838"/>
            <a:chExt cx="739125" cy="769750"/>
          </a:xfrm>
        </p:grpSpPr>
        <p:sp>
          <p:nvSpPr>
            <p:cNvPr id="688" name="Google Shape;688;p17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17"/>
          <p:cNvGrpSpPr/>
          <p:nvPr/>
        </p:nvGrpSpPr>
        <p:grpSpPr>
          <a:xfrm>
            <a:off x="-858537" y="3952469"/>
            <a:ext cx="1942494" cy="2022980"/>
            <a:chOff x="4445625" y="1829838"/>
            <a:chExt cx="739125" cy="769750"/>
          </a:xfrm>
        </p:grpSpPr>
        <p:sp>
          <p:nvSpPr>
            <p:cNvPr id="697" name="Google Shape;697;p17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7"/>
          <p:cNvSpPr/>
          <p:nvPr/>
        </p:nvSpPr>
        <p:spPr>
          <a:xfrm rot="-10647072" flipH="1">
            <a:off x="6925193" y="-1707780"/>
            <a:ext cx="3763193" cy="237143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17"/>
          <p:cNvSpPr/>
          <p:nvPr/>
        </p:nvSpPr>
        <p:spPr>
          <a:xfrm rot="7164161" flipH="1">
            <a:off x="-1640952" y="-1604719"/>
            <a:ext cx="4267648" cy="268932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17"/>
          <p:cNvGrpSpPr/>
          <p:nvPr/>
        </p:nvGrpSpPr>
        <p:grpSpPr>
          <a:xfrm rot="10800000">
            <a:off x="493849" y="-156096"/>
            <a:ext cx="438754" cy="772904"/>
            <a:chOff x="4950175" y="2998438"/>
            <a:chExt cx="88725" cy="156300"/>
          </a:xfrm>
        </p:grpSpPr>
        <p:sp>
          <p:nvSpPr>
            <p:cNvPr id="709" name="Google Shape;709;p1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17"/>
          <p:cNvGrpSpPr/>
          <p:nvPr/>
        </p:nvGrpSpPr>
        <p:grpSpPr>
          <a:xfrm rot="10800000" flipH="1">
            <a:off x="8626226" y="-2014039"/>
            <a:ext cx="361129" cy="3106418"/>
            <a:chOff x="6317900" y="1197313"/>
            <a:chExt cx="180700" cy="1554375"/>
          </a:xfrm>
        </p:grpSpPr>
        <p:sp>
          <p:nvSpPr>
            <p:cNvPr id="746" name="Google Shape;746;p17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17"/>
          <p:cNvSpPr/>
          <p:nvPr/>
        </p:nvSpPr>
        <p:spPr>
          <a:xfrm rot="-5400000">
            <a:off x="307075" y="2481826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753;p17"/>
          <p:cNvGrpSpPr/>
          <p:nvPr/>
        </p:nvGrpSpPr>
        <p:grpSpPr>
          <a:xfrm rot="10800000">
            <a:off x="8671988" y="2474314"/>
            <a:ext cx="194400" cy="112209"/>
            <a:chOff x="265900" y="3852516"/>
            <a:chExt cx="194400" cy="112209"/>
          </a:xfrm>
        </p:grpSpPr>
        <p:sp>
          <p:nvSpPr>
            <p:cNvPr id="754" name="Google Shape;754;p1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6" name="Google Shape;756;p17"/>
          <p:cNvSpPr/>
          <p:nvPr/>
        </p:nvSpPr>
        <p:spPr>
          <a:xfrm rot="-7199972">
            <a:off x="3156319" y="3826224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1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9" name="Google Shape;759;p18"/>
          <p:cNvSpPr txBox="1">
            <a:spLocks noGrp="1"/>
          </p:cNvSpPr>
          <p:nvPr>
            <p:ph type="subTitle" idx="1"/>
          </p:nvPr>
        </p:nvSpPr>
        <p:spPr>
          <a:xfrm>
            <a:off x="720000" y="1905475"/>
            <a:ext cx="77040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0" name="Google Shape;760;p18"/>
          <p:cNvSpPr txBox="1">
            <a:spLocks noGrp="1"/>
          </p:cNvSpPr>
          <p:nvPr>
            <p:ph type="subTitle" idx="2"/>
          </p:nvPr>
        </p:nvSpPr>
        <p:spPr>
          <a:xfrm>
            <a:off x="720000" y="1319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1" name="Google Shape;761;p18"/>
          <p:cNvSpPr/>
          <p:nvPr/>
        </p:nvSpPr>
        <p:spPr>
          <a:xfrm rot="-152928">
            <a:off x="6925193" y="4175288"/>
            <a:ext cx="3763193" cy="237143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18"/>
          <p:cNvSpPr/>
          <p:nvPr/>
        </p:nvSpPr>
        <p:spPr>
          <a:xfrm rot="3635839">
            <a:off x="-1640952" y="3754337"/>
            <a:ext cx="4267648" cy="268932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3" name="Google Shape;763;p18"/>
          <p:cNvGrpSpPr/>
          <p:nvPr/>
        </p:nvGrpSpPr>
        <p:grpSpPr>
          <a:xfrm flipH="1">
            <a:off x="493849" y="4222131"/>
            <a:ext cx="438754" cy="772904"/>
            <a:chOff x="4950175" y="2998438"/>
            <a:chExt cx="88725" cy="156300"/>
          </a:xfrm>
        </p:grpSpPr>
        <p:sp>
          <p:nvSpPr>
            <p:cNvPr id="764" name="Google Shape;764;p1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18"/>
          <p:cNvGrpSpPr/>
          <p:nvPr/>
        </p:nvGrpSpPr>
        <p:grpSpPr>
          <a:xfrm>
            <a:off x="8626226" y="3746559"/>
            <a:ext cx="361129" cy="3106418"/>
            <a:chOff x="6317900" y="1197313"/>
            <a:chExt cx="180700" cy="1554375"/>
          </a:xfrm>
        </p:grpSpPr>
        <p:sp>
          <p:nvSpPr>
            <p:cNvPr id="801" name="Google Shape;801;p18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7" name="Google Shape;807;p18"/>
          <p:cNvSpPr/>
          <p:nvPr/>
        </p:nvSpPr>
        <p:spPr>
          <a:xfrm rot="-5400000" flipH="1">
            <a:off x="307075" y="2259913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8" name="Google Shape;808;p18"/>
          <p:cNvGrpSpPr/>
          <p:nvPr/>
        </p:nvGrpSpPr>
        <p:grpSpPr>
          <a:xfrm flipH="1">
            <a:off x="8671988" y="2252416"/>
            <a:ext cx="194400" cy="112209"/>
            <a:chOff x="265900" y="3852516"/>
            <a:chExt cx="194400" cy="112209"/>
          </a:xfrm>
        </p:grpSpPr>
        <p:sp>
          <p:nvSpPr>
            <p:cNvPr id="809" name="Google Shape;809;p1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18"/>
          <p:cNvGrpSpPr/>
          <p:nvPr/>
        </p:nvGrpSpPr>
        <p:grpSpPr>
          <a:xfrm rot="5400000">
            <a:off x="8064938" y="-1041181"/>
            <a:ext cx="1942494" cy="2022980"/>
            <a:chOff x="4445625" y="1829838"/>
            <a:chExt cx="739125" cy="769750"/>
          </a:xfrm>
        </p:grpSpPr>
        <p:sp>
          <p:nvSpPr>
            <p:cNvPr id="812" name="Google Shape;812;p18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8"/>
          <p:cNvGrpSpPr/>
          <p:nvPr/>
        </p:nvGrpSpPr>
        <p:grpSpPr>
          <a:xfrm>
            <a:off x="-858537" y="-1041181"/>
            <a:ext cx="1942494" cy="2022980"/>
            <a:chOff x="4445625" y="1829838"/>
            <a:chExt cx="739125" cy="769750"/>
          </a:xfrm>
        </p:grpSpPr>
        <p:sp>
          <p:nvSpPr>
            <p:cNvPr id="821" name="Google Shape;821;p18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8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8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0"/>
          <p:cNvSpPr txBox="1">
            <a:spLocks noGrp="1"/>
          </p:cNvSpPr>
          <p:nvPr>
            <p:ph type="subTitle" idx="1"/>
          </p:nvPr>
        </p:nvSpPr>
        <p:spPr>
          <a:xfrm>
            <a:off x="869400" y="1551800"/>
            <a:ext cx="2282400" cy="42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900" name="Google Shape;900;p20"/>
          <p:cNvSpPr txBox="1">
            <a:spLocks noGrp="1"/>
          </p:cNvSpPr>
          <p:nvPr>
            <p:ph type="subTitle" idx="2"/>
          </p:nvPr>
        </p:nvSpPr>
        <p:spPr>
          <a:xfrm>
            <a:off x="3430818" y="1551800"/>
            <a:ext cx="2282400" cy="42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901" name="Google Shape;901;p20"/>
          <p:cNvSpPr txBox="1">
            <a:spLocks noGrp="1"/>
          </p:cNvSpPr>
          <p:nvPr>
            <p:ph type="subTitle" idx="3"/>
          </p:nvPr>
        </p:nvSpPr>
        <p:spPr>
          <a:xfrm>
            <a:off x="5992249" y="1551800"/>
            <a:ext cx="2282400" cy="42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902" name="Google Shape;902;p20"/>
          <p:cNvSpPr txBox="1">
            <a:spLocks noGrp="1"/>
          </p:cNvSpPr>
          <p:nvPr>
            <p:ph type="subTitle" idx="4"/>
          </p:nvPr>
        </p:nvSpPr>
        <p:spPr>
          <a:xfrm>
            <a:off x="869400" y="1973758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3" name="Google Shape;903;p20"/>
          <p:cNvSpPr txBox="1">
            <a:spLocks noGrp="1"/>
          </p:cNvSpPr>
          <p:nvPr>
            <p:ph type="subTitle" idx="5"/>
          </p:nvPr>
        </p:nvSpPr>
        <p:spPr>
          <a:xfrm>
            <a:off x="3430810" y="1973600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4" name="Google Shape;904;p20"/>
          <p:cNvSpPr txBox="1">
            <a:spLocks noGrp="1"/>
          </p:cNvSpPr>
          <p:nvPr>
            <p:ph type="subTitle" idx="6"/>
          </p:nvPr>
        </p:nvSpPr>
        <p:spPr>
          <a:xfrm>
            <a:off x="5992225" y="1973642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5" name="Google Shape;90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20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20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8" name="Google Shape;908;p20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909" name="Google Shape;909;p2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10" name="Google Shape;910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2" name="Google Shape;912;p2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913" name="Google Shape;913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5" name="Google Shape;915;p2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916" name="Google Shape;916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8" name="Google Shape;918;p20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919" name="Google Shape;919;p20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922" name="Google Shape;922;p2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20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959" name="Google Shape;959;p20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20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2" name="Google Shape;962;p20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3" name="Google Shape;963;p20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6"/>
          <p:cNvSpPr/>
          <p:nvPr/>
        </p:nvSpPr>
        <p:spPr>
          <a:xfrm rot="-3599986">
            <a:off x="7364768" y="717262"/>
            <a:ext cx="4319099" cy="272174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"/>
          <p:cNvSpPr/>
          <p:nvPr/>
        </p:nvSpPr>
        <p:spPr>
          <a:xfrm rot="3599986" flipH="1">
            <a:off x="-2713057" y="717262"/>
            <a:ext cx="4319099" cy="272174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6"/>
          <p:cNvGrpSpPr/>
          <p:nvPr/>
        </p:nvGrpSpPr>
        <p:grpSpPr>
          <a:xfrm>
            <a:off x="8601699" y="3997293"/>
            <a:ext cx="438754" cy="772904"/>
            <a:chOff x="4950175" y="2998438"/>
            <a:chExt cx="88725" cy="156300"/>
          </a:xfrm>
        </p:grpSpPr>
        <p:sp>
          <p:nvSpPr>
            <p:cNvPr id="183" name="Google Shape;183;p6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6"/>
          <p:cNvGrpSpPr/>
          <p:nvPr/>
        </p:nvGrpSpPr>
        <p:grpSpPr>
          <a:xfrm>
            <a:off x="3789809" y="4520733"/>
            <a:ext cx="1391222" cy="1387652"/>
            <a:chOff x="4010510" y="4522646"/>
            <a:chExt cx="1391222" cy="1387652"/>
          </a:xfrm>
        </p:grpSpPr>
        <p:sp>
          <p:nvSpPr>
            <p:cNvPr id="220" name="Google Shape;220;p6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1" name="Google Shape;221;p6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2" name="Google Shape;222;p6"/>
          <p:cNvGrpSpPr/>
          <p:nvPr/>
        </p:nvGrpSpPr>
        <p:grpSpPr>
          <a:xfrm>
            <a:off x="1772900" y="4810116"/>
            <a:ext cx="194400" cy="112209"/>
            <a:chOff x="265900" y="3852516"/>
            <a:chExt cx="194400" cy="112209"/>
          </a:xfrm>
        </p:grpSpPr>
        <p:sp>
          <p:nvSpPr>
            <p:cNvPr id="223" name="Google Shape;223;p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6"/>
          <p:cNvGrpSpPr/>
          <p:nvPr/>
        </p:nvGrpSpPr>
        <p:grpSpPr>
          <a:xfrm>
            <a:off x="216575" y="1666525"/>
            <a:ext cx="315575" cy="366750"/>
            <a:chOff x="8558925" y="4522650"/>
            <a:chExt cx="315575" cy="366750"/>
          </a:xfrm>
        </p:grpSpPr>
        <p:grpSp>
          <p:nvGrpSpPr>
            <p:cNvPr id="226" name="Google Shape;226;p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27" name="Google Shape;227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" name="Google Shape;229;p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30" name="Google Shape;230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33" name="Google Shape;233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5" name="Google Shape;235;p6"/>
          <p:cNvSpPr/>
          <p:nvPr/>
        </p:nvSpPr>
        <p:spPr>
          <a:xfrm rot="5400000">
            <a:off x="7093213" y="4817613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6"/>
          <p:cNvGrpSpPr/>
          <p:nvPr/>
        </p:nvGrpSpPr>
        <p:grpSpPr>
          <a:xfrm>
            <a:off x="-756900" y="-937412"/>
            <a:ext cx="1476900" cy="1476900"/>
            <a:chOff x="8632950" y="-311150"/>
            <a:chExt cx="1476900" cy="1476900"/>
          </a:xfrm>
        </p:grpSpPr>
        <p:sp>
          <p:nvSpPr>
            <p:cNvPr id="237" name="Google Shape;237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6"/>
          <p:cNvGrpSpPr/>
          <p:nvPr/>
        </p:nvGrpSpPr>
        <p:grpSpPr>
          <a:xfrm>
            <a:off x="8424000" y="-937412"/>
            <a:ext cx="1476900" cy="1476900"/>
            <a:chOff x="8632950" y="-311150"/>
            <a:chExt cx="1476900" cy="1476900"/>
          </a:xfrm>
        </p:grpSpPr>
        <p:sp>
          <p:nvSpPr>
            <p:cNvPr id="240" name="Google Shape;240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>
            <a:spLocks noGrp="1"/>
          </p:cNvSpPr>
          <p:nvPr>
            <p:ph type="title"/>
          </p:nvPr>
        </p:nvSpPr>
        <p:spPr>
          <a:xfrm>
            <a:off x="1569600" y="1268375"/>
            <a:ext cx="6004800" cy="84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4" name="Google Shape;244;p7"/>
          <p:cNvSpPr txBox="1">
            <a:spLocks noGrp="1"/>
          </p:cNvSpPr>
          <p:nvPr>
            <p:ph type="subTitle" idx="1"/>
          </p:nvPr>
        </p:nvSpPr>
        <p:spPr>
          <a:xfrm>
            <a:off x="1569600" y="2400023"/>
            <a:ext cx="6004800" cy="12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7"/>
          <p:cNvSpPr/>
          <p:nvPr/>
        </p:nvSpPr>
        <p:spPr>
          <a:xfrm rot="-6012810">
            <a:off x="6446180" y="-972564"/>
            <a:ext cx="4319100" cy="2721744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7"/>
          <p:cNvSpPr/>
          <p:nvPr/>
        </p:nvSpPr>
        <p:spPr>
          <a:xfrm rot="435267">
            <a:off x="3845984" y="-60591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7" name="Google Shape;247;p7"/>
          <p:cNvCxnSpPr/>
          <p:nvPr/>
        </p:nvCxnSpPr>
        <p:spPr>
          <a:xfrm rot="436104" flipH="1">
            <a:off x="4188239" y="-1377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7"/>
          <p:cNvSpPr/>
          <p:nvPr/>
        </p:nvSpPr>
        <p:spPr>
          <a:xfrm rot="-5400000" flipH="1">
            <a:off x="30707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 flipH="1">
            <a:off x="8671988" y="3199241"/>
            <a:ext cx="194400" cy="112209"/>
            <a:chOff x="265900" y="3852516"/>
            <a:chExt cx="194400" cy="112209"/>
          </a:xfrm>
        </p:grpSpPr>
        <p:sp>
          <p:nvSpPr>
            <p:cNvPr id="250" name="Google Shape;250;p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2" name="Google Shape;252;p7"/>
          <p:cNvCxnSpPr/>
          <p:nvPr/>
        </p:nvCxnSpPr>
        <p:spPr>
          <a:xfrm rot="436104" flipH="1">
            <a:off x="4616239" y="-2509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" name="Google Shape;253;p7"/>
          <p:cNvSpPr/>
          <p:nvPr/>
        </p:nvSpPr>
        <p:spPr>
          <a:xfrm>
            <a:off x="-1348900" y="4016737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7"/>
          <p:cNvGrpSpPr/>
          <p:nvPr/>
        </p:nvGrpSpPr>
        <p:grpSpPr>
          <a:xfrm rot="-5400000">
            <a:off x="8064938" y="4172419"/>
            <a:ext cx="1942494" cy="2022980"/>
            <a:chOff x="4445625" y="1829838"/>
            <a:chExt cx="739125" cy="769750"/>
          </a:xfrm>
        </p:grpSpPr>
        <p:sp>
          <p:nvSpPr>
            <p:cNvPr id="255" name="Google Shape;255;p7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7"/>
          <p:cNvGrpSpPr/>
          <p:nvPr/>
        </p:nvGrpSpPr>
        <p:grpSpPr>
          <a:xfrm>
            <a:off x="-459175" y="-350137"/>
            <a:ext cx="1476900" cy="1476900"/>
            <a:chOff x="8632950" y="-311150"/>
            <a:chExt cx="1476900" cy="1476900"/>
          </a:xfrm>
        </p:grpSpPr>
        <p:sp>
          <p:nvSpPr>
            <p:cNvPr id="264" name="Google Shape;264;p7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  <p:sldLayoutId id="2147483664" r:id="rId13"/>
    <p:sldLayoutId id="2147483666" r:id="rId14"/>
    <p:sldLayoutId id="2147483668" r:id="rId15"/>
    <p:sldLayoutId id="214748366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C-PROJECT</a:t>
            </a:r>
            <a:br>
              <a:rPr lang="en" dirty="0"/>
            </a:br>
            <a:endParaRPr dirty="0"/>
          </a:p>
        </p:txBody>
      </p:sp>
      <p:sp>
        <p:nvSpPr>
          <p:cNvPr id="1064" name="Google Shape;1064;p27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Ladies and gentlemen, welcome! Today, we embark on an exciting journey to explore [Expense Tracker]. Let's dive in together and discover its significance and potential impact. Thank you for joining us on this short yet enlightening ride. Let's begin!</a:t>
            </a:r>
            <a:endParaRPr dirty="0"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45"/>
          <p:cNvSpPr txBox="1">
            <a:spLocks noGrp="1"/>
          </p:cNvSpPr>
          <p:nvPr>
            <p:ph type="title"/>
          </p:nvPr>
        </p:nvSpPr>
        <p:spPr>
          <a:xfrm>
            <a:off x="507662" y="139486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 YOU FOR JOINING US!</a:t>
            </a:r>
            <a:endParaRPr sz="48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30"/>
          <p:cNvSpPr txBox="1">
            <a:spLocks noGrp="1"/>
          </p:cNvSpPr>
          <p:nvPr>
            <p:ph type="title"/>
          </p:nvPr>
        </p:nvSpPr>
        <p:spPr>
          <a:xfrm>
            <a:off x="1577450" y="1262025"/>
            <a:ext cx="60048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EXPENSE TRACKER</a:t>
            </a:r>
            <a:endParaRPr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50" name="Google Shape;1150;p30"/>
          <p:cNvSpPr txBox="1">
            <a:spLocks noGrp="1"/>
          </p:cNvSpPr>
          <p:nvPr>
            <p:ph type="subTitle" idx="1"/>
          </p:nvPr>
        </p:nvSpPr>
        <p:spPr>
          <a:xfrm>
            <a:off x="1569600" y="2400023"/>
            <a:ext cx="6004800" cy="12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expense tracker is a user-friendly application that streamlines your financial management. By effortlessly recording and categorizing expenses, it offers valuable insights into your spending habits. This tool empowers you to take control of your </a:t>
            </a:r>
            <a:r>
              <a:rPr lang="en-US" dirty="0" err="1"/>
              <a:t>finances.putting</a:t>
            </a:r>
            <a:r>
              <a:rPr lang="en-US" dirty="0"/>
              <a:t> you on the path to achieve your financial goals. Begin tracking your expenses today and pave the way for a more secure financial future.</a:t>
            </a:r>
            <a:endParaRPr dirty="0"/>
          </a:p>
        </p:txBody>
      </p:sp>
      <p:cxnSp>
        <p:nvCxnSpPr>
          <p:cNvPr id="1151" name="Google Shape;1151;p30"/>
          <p:cNvCxnSpPr/>
          <p:nvPr/>
        </p:nvCxnSpPr>
        <p:spPr>
          <a:xfrm>
            <a:off x="3964350" y="2206528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2" name="Google Shape;1152;p30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153" name="Google Shape;1153;p3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154" name="Google Shape;1154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6" name="Google Shape;1156;p3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157" name="Google Shape;1157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9" name="Google Shape;1159;p3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160" name="Google Shape;1160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2" name="Google Shape;1162;p30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163" name="Google Shape;1163;p3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30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200" name="Google Shape;1200;p3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>
            <a:spLocks noGrp="1"/>
          </p:cNvSpPr>
          <p:nvPr>
            <p:ph type="subTitle" idx="1"/>
          </p:nvPr>
        </p:nvSpPr>
        <p:spPr>
          <a:xfrm>
            <a:off x="1641975" y="1205950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ANURAG DAHAL</a:t>
            </a:r>
            <a:endParaRPr dirty="0"/>
          </a:p>
        </p:txBody>
      </p:sp>
      <p:sp>
        <p:nvSpPr>
          <p:cNvPr id="1127" name="Google Shape;1127;p29"/>
          <p:cNvSpPr txBox="1">
            <a:spLocks noGrp="1"/>
          </p:cNvSpPr>
          <p:nvPr>
            <p:ph type="subTitle" idx="2"/>
          </p:nvPr>
        </p:nvSpPr>
        <p:spPr>
          <a:xfrm>
            <a:off x="5527225" y="1231607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NABIN KHAIR</a:t>
            </a:r>
            <a:endParaRPr dirty="0"/>
          </a:p>
        </p:txBody>
      </p:sp>
      <p:sp>
        <p:nvSpPr>
          <p:cNvPr id="1128" name="Google Shape;1128;p29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MUKESH KUMAR SHAH</a:t>
            </a:r>
            <a:endParaRPr dirty="0"/>
          </a:p>
        </p:txBody>
      </p:sp>
      <p:sp>
        <p:nvSpPr>
          <p:cNvPr id="1129" name="Google Shape;1129;p29"/>
          <p:cNvSpPr txBox="1">
            <a:spLocks noGrp="1"/>
          </p:cNvSpPr>
          <p:nvPr>
            <p:ph type="subTitle" idx="4"/>
          </p:nvPr>
        </p:nvSpPr>
        <p:spPr>
          <a:xfrm>
            <a:off x="55272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NIRAJ PAL</a:t>
            </a:r>
            <a:endParaRPr dirty="0"/>
          </a:p>
        </p:txBody>
      </p:sp>
      <p:sp>
        <p:nvSpPr>
          <p:cNvPr id="1132" name="Google Shape;1132;p29"/>
          <p:cNvSpPr/>
          <p:nvPr/>
        </p:nvSpPr>
        <p:spPr>
          <a:xfrm>
            <a:off x="4818024" y="2012376"/>
            <a:ext cx="660225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4" name="Google Shape;1134;p29"/>
          <p:cNvSpPr/>
          <p:nvPr/>
        </p:nvSpPr>
        <p:spPr>
          <a:xfrm>
            <a:off x="4818025" y="892357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5" name="Google Shape;1135;p29"/>
          <p:cNvSpPr/>
          <p:nvPr/>
        </p:nvSpPr>
        <p:spPr>
          <a:xfrm>
            <a:off x="937850" y="206757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7" name="Google Shape;1137;p29"/>
          <p:cNvSpPr/>
          <p:nvPr/>
        </p:nvSpPr>
        <p:spPr>
          <a:xfrm>
            <a:off x="940400" y="94676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9"/>
          <p:cNvSpPr txBox="1">
            <a:spLocks noGrp="1"/>
          </p:cNvSpPr>
          <p:nvPr>
            <p:ph type="title"/>
          </p:nvPr>
        </p:nvSpPr>
        <p:spPr>
          <a:xfrm>
            <a:off x="631100" y="3167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TEAM MEMBERS</a:t>
            </a:r>
            <a:endParaRPr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39" name="Google Shape;1139;p29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BCT-AB-010</a:t>
            </a:r>
            <a:endParaRPr dirty="0"/>
          </a:p>
        </p:txBody>
      </p:sp>
      <p:sp>
        <p:nvSpPr>
          <p:cNvPr id="1140" name="Google Shape;1140;p29"/>
          <p:cNvSpPr txBox="1">
            <a:spLocks noGrp="1"/>
          </p:cNvSpPr>
          <p:nvPr>
            <p:ph type="subTitle" idx="8"/>
          </p:nvPr>
        </p:nvSpPr>
        <p:spPr>
          <a:xfrm>
            <a:off x="5514625" y="1444241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-US" dirty="0"/>
              <a:t>BCT-AB-042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141" name="Google Shape;1141;p29"/>
          <p:cNvSpPr txBox="1">
            <a:spLocks noGrp="1"/>
          </p:cNvSpPr>
          <p:nvPr>
            <p:ph type="subTitle" idx="9"/>
          </p:nvPr>
        </p:nvSpPr>
        <p:spPr>
          <a:xfrm>
            <a:off x="1648275" y="2571750"/>
            <a:ext cx="29016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-US" dirty="0"/>
              <a:t>BCT-AB-010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142" name="Google Shape;1142;p29"/>
          <p:cNvSpPr txBox="1">
            <a:spLocks noGrp="1"/>
          </p:cNvSpPr>
          <p:nvPr>
            <p:ph type="subTitle" idx="13"/>
          </p:nvPr>
        </p:nvSpPr>
        <p:spPr>
          <a:xfrm>
            <a:off x="5524075" y="2553860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-US" dirty="0"/>
              <a:t>BCT-AB-010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75943E-9C78-3052-EE36-368FAAF91660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5427200" y="5924425"/>
            <a:ext cx="2907900" cy="3933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80B8F60-3B91-116B-6FB9-7EC796FCC413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197425" y="5834725"/>
            <a:ext cx="2901600" cy="572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4CF57F4-3A79-15B4-8833-2C671B6D7B35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5433500" y="5748195"/>
            <a:ext cx="2901600" cy="5727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lt1"/>
                </a:solidFill>
              </a:rPr>
              <a:t>FEATURES</a:t>
            </a:r>
            <a:endParaRPr b="0" dirty="0">
              <a:solidFill>
                <a:schemeClr val="lt1"/>
              </a:solidFill>
            </a:endParaRPr>
          </a:p>
        </p:txBody>
      </p:sp>
      <p:sp>
        <p:nvSpPr>
          <p:cNvPr id="1288" name="Google Shape;1288;p32"/>
          <p:cNvSpPr/>
          <p:nvPr/>
        </p:nvSpPr>
        <p:spPr>
          <a:xfrm>
            <a:off x="1193775" y="1666527"/>
            <a:ext cx="823200" cy="823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1</a:t>
            </a:r>
            <a:endParaRPr sz="1600"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89" name="Google Shape;1289;p32"/>
          <p:cNvSpPr/>
          <p:nvPr/>
        </p:nvSpPr>
        <p:spPr>
          <a:xfrm>
            <a:off x="3171546" y="1666463"/>
            <a:ext cx="823200" cy="823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arlow Condensed SemiBold"/>
                <a:sym typeface="Barlow Condensed SemiBold"/>
              </a:rPr>
              <a:t>2</a:t>
            </a:r>
            <a:endParaRPr sz="1600" dirty="0"/>
          </a:p>
        </p:txBody>
      </p:sp>
      <p:sp>
        <p:nvSpPr>
          <p:cNvPr id="1290" name="Google Shape;1290;p32"/>
          <p:cNvSpPr/>
          <p:nvPr/>
        </p:nvSpPr>
        <p:spPr>
          <a:xfrm>
            <a:off x="5149317" y="1666463"/>
            <a:ext cx="823200" cy="823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arlow Condensed SemiBold"/>
                <a:sym typeface="Barlow Condensed SemiBold"/>
              </a:rPr>
              <a:t>3</a:t>
            </a:r>
            <a:endParaRPr sz="1600" dirty="0"/>
          </a:p>
        </p:txBody>
      </p:sp>
      <p:sp>
        <p:nvSpPr>
          <p:cNvPr id="1291" name="Google Shape;1291;p32"/>
          <p:cNvSpPr/>
          <p:nvPr/>
        </p:nvSpPr>
        <p:spPr>
          <a:xfrm>
            <a:off x="7127088" y="1666463"/>
            <a:ext cx="823200" cy="823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arlow Condensed SemiBold"/>
                <a:sym typeface="Barlow Condensed SemiBold"/>
              </a:rPr>
              <a:t>4</a:t>
            </a:r>
            <a:endParaRPr sz="1600" dirty="0"/>
          </a:p>
        </p:txBody>
      </p:sp>
      <p:sp>
        <p:nvSpPr>
          <p:cNvPr id="1292" name="Google Shape;1292;p32"/>
          <p:cNvSpPr/>
          <p:nvPr/>
        </p:nvSpPr>
        <p:spPr>
          <a:xfrm>
            <a:off x="396950" y="2928936"/>
            <a:ext cx="2080376" cy="621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User Registration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A</a:t>
            </a:r>
            <a:r>
              <a:rPr lang="en-US" sz="18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n</a:t>
            </a:r>
            <a:r>
              <a:rPr lang="en" sz="18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d Login</a:t>
            </a:r>
            <a:endParaRPr sz="1800"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93" name="Google Shape;1293;p32"/>
          <p:cNvSpPr/>
          <p:nvPr/>
        </p:nvSpPr>
        <p:spPr>
          <a:xfrm>
            <a:off x="2711090" y="2897125"/>
            <a:ext cx="1743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Record Expenses</a:t>
            </a:r>
            <a:endParaRPr sz="1800"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94" name="Google Shape;1294;p32"/>
          <p:cNvSpPr/>
          <p:nvPr/>
        </p:nvSpPr>
        <p:spPr>
          <a:xfrm>
            <a:off x="4688927" y="2897125"/>
            <a:ext cx="1743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View Expenses</a:t>
            </a:r>
            <a:endParaRPr sz="1800"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95" name="Google Shape;1295;p32"/>
          <p:cNvSpPr/>
          <p:nvPr/>
        </p:nvSpPr>
        <p:spPr>
          <a:xfrm>
            <a:off x="6666800" y="2897125"/>
            <a:ext cx="1743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Persistent data</a:t>
            </a:r>
            <a:endParaRPr sz="1800"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96" name="Google Shape;1296;p32"/>
          <p:cNvSpPr/>
          <p:nvPr/>
        </p:nvSpPr>
        <p:spPr>
          <a:xfrm>
            <a:off x="2441937" y="3150074"/>
            <a:ext cx="2130003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Simplify your financial journey - Track your expenses effortlessly</a:t>
            </a:r>
            <a:r>
              <a:rPr lang="en-US" sz="16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!</a:t>
            </a:r>
            <a:endParaRPr sz="16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97" name="Google Shape;1297;p32"/>
          <p:cNvSpPr/>
          <p:nvPr/>
        </p:nvSpPr>
        <p:spPr>
          <a:xfrm>
            <a:off x="6432827" y="3202601"/>
            <a:ext cx="2094675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Data that stays with you - Experience the power of persistent storage!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98" name="Google Shape;1298;p32"/>
          <p:cNvSpPr/>
          <p:nvPr/>
        </p:nvSpPr>
        <p:spPr>
          <a:xfrm>
            <a:off x="4572000" y="3202601"/>
            <a:ext cx="1860827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Insights at a glance - View your expenses with ease</a:t>
            </a: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!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99" name="Google Shape;1299;p32"/>
          <p:cNvSpPr/>
          <p:nvPr/>
        </p:nvSpPr>
        <p:spPr>
          <a:xfrm>
            <a:off x="155944" y="3340535"/>
            <a:ext cx="2321381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Unlock a world of personalized experiences - Register now!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300" name="Google Shape;1300;p32"/>
          <p:cNvCxnSpPr>
            <a:cxnSpLocks/>
            <a:stCxn id="1288" idx="4"/>
          </p:cNvCxnSpPr>
          <p:nvPr/>
        </p:nvCxnSpPr>
        <p:spPr>
          <a:xfrm>
            <a:off x="1605375" y="2489727"/>
            <a:ext cx="0" cy="43920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01" name="Google Shape;1301;p32"/>
          <p:cNvCxnSpPr>
            <a:stCxn id="1289" idx="4"/>
            <a:endCxn id="1293" idx="0"/>
          </p:cNvCxnSpPr>
          <p:nvPr/>
        </p:nvCxnSpPr>
        <p:spPr>
          <a:xfrm>
            <a:off x="3583146" y="2489663"/>
            <a:ext cx="0" cy="407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02" name="Google Shape;1302;p32"/>
          <p:cNvCxnSpPr>
            <a:stCxn id="1290" idx="4"/>
            <a:endCxn id="1294" idx="0"/>
          </p:cNvCxnSpPr>
          <p:nvPr/>
        </p:nvCxnSpPr>
        <p:spPr>
          <a:xfrm>
            <a:off x="5560917" y="2489663"/>
            <a:ext cx="0" cy="407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03" name="Google Shape;1303;p32"/>
          <p:cNvCxnSpPr>
            <a:stCxn id="1291" idx="4"/>
            <a:endCxn id="1295" idx="0"/>
          </p:cNvCxnSpPr>
          <p:nvPr/>
        </p:nvCxnSpPr>
        <p:spPr>
          <a:xfrm>
            <a:off x="7538688" y="2489663"/>
            <a:ext cx="0" cy="407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04" name="Google Shape;1304;p32"/>
          <p:cNvCxnSpPr>
            <a:stCxn id="1288" idx="6"/>
            <a:endCxn id="1289" idx="2"/>
          </p:cNvCxnSpPr>
          <p:nvPr/>
        </p:nvCxnSpPr>
        <p:spPr>
          <a:xfrm>
            <a:off x="2016975" y="2078127"/>
            <a:ext cx="1154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5" name="Google Shape;1305;p32"/>
          <p:cNvCxnSpPr>
            <a:stCxn id="1289" idx="6"/>
            <a:endCxn id="1290" idx="2"/>
          </p:cNvCxnSpPr>
          <p:nvPr/>
        </p:nvCxnSpPr>
        <p:spPr>
          <a:xfrm>
            <a:off x="3994746" y="2078063"/>
            <a:ext cx="1154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6" name="Google Shape;1306;p32"/>
          <p:cNvCxnSpPr>
            <a:stCxn id="1290" idx="6"/>
            <a:endCxn id="1291" idx="2"/>
          </p:cNvCxnSpPr>
          <p:nvPr/>
        </p:nvCxnSpPr>
        <p:spPr>
          <a:xfrm>
            <a:off x="5972517" y="2078063"/>
            <a:ext cx="1154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Simple and efficient tracking system</a:t>
            </a:r>
            <a:endParaRPr b="0" dirty="0">
              <a:solidFill>
                <a:schemeClr val="lt1"/>
              </a:solidFill>
            </a:endParaRPr>
          </a:p>
        </p:txBody>
      </p:sp>
      <p:sp>
        <p:nvSpPr>
          <p:cNvPr id="1312" name="Google Shape;1312;p33"/>
          <p:cNvSpPr txBox="1"/>
          <p:nvPr/>
        </p:nvSpPr>
        <p:spPr>
          <a:xfrm>
            <a:off x="6277050" y="1982829"/>
            <a:ext cx="2146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Registers users,record expenses, and view financial history with just a few clicks.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13" name="Google Shape;1313;p33"/>
          <p:cNvSpPr txBox="1"/>
          <p:nvPr/>
        </p:nvSpPr>
        <p:spPr>
          <a:xfrm>
            <a:off x="6277050" y="1545698"/>
            <a:ext cx="21468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Functionality</a:t>
            </a:r>
            <a:endParaRPr sz="1800"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14" name="Google Shape;1314;p33"/>
          <p:cNvSpPr txBox="1"/>
          <p:nvPr/>
        </p:nvSpPr>
        <p:spPr>
          <a:xfrm>
            <a:off x="720000" y="1545698"/>
            <a:ext cx="21468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User Interface</a:t>
            </a:r>
            <a:endParaRPr sz="1800"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15" name="Google Shape;1315;p33"/>
          <p:cNvSpPr txBox="1"/>
          <p:nvPr/>
        </p:nvSpPr>
        <p:spPr>
          <a:xfrm>
            <a:off x="720000" y="1982829"/>
            <a:ext cx="2146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Experience a userfriendly interface designed for ease interaction and navigation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16" name="Google Shape;1316;p33"/>
          <p:cNvSpPr txBox="1"/>
          <p:nvPr/>
        </p:nvSpPr>
        <p:spPr>
          <a:xfrm>
            <a:off x="3498525" y="1545698"/>
            <a:ext cx="21468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Data Storage</a:t>
            </a:r>
            <a:endParaRPr sz="1800"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17" name="Google Shape;1317;p33"/>
          <p:cNvSpPr txBox="1"/>
          <p:nvPr/>
        </p:nvSpPr>
        <p:spPr>
          <a:xfrm>
            <a:off x="3576825" y="2045700"/>
            <a:ext cx="2146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Utilizing file handiling techniques to securely save and retrieve user a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nd</a:t>
            </a: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expense data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39"/>
          <p:cNvSpPr txBox="1">
            <a:spLocks noGrp="1"/>
          </p:cNvSpPr>
          <p:nvPr>
            <p:ph type="subTitle" idx="4294967295"/>
          </p:nvPr>
        </p:nvSpPr>
        <p:spPr>
          <a:xfrm flipH="1">
            <a:off x="719999" y="1335188"/>
            <a:ext cx="7651367" cy="45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dirty="0"/>
              <a:t>Create a unique account with a username,password for personalized access.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76" name="Google Shape;1476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 EXPLANATION</a:t>
            </a:r>
            <a:endParaRPr b="0" dirty="0"/>
          </a:p>
        </p:txBody>
      </p:sp>
      <p:sp>
        <p:nvSpPr>
          <p:cNvPr id="1479" name="Google Shape;1479;p39"/>
          <p:cNvSpPr txBox="1">
            <a:spLocks noGrp="1"/>
          </p:cNvSpPr>
          <p:nvPr>
            <p:ph type="title" idx="4294967295"/>
          </p:nvPr>
        </p:nvSpPr>
        <p:spPr>
          <a:xfrm flipH="1">
            <a:off x="851705" y="1049278"/>
            <a:ext cx="1887950" cy="37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USER REGISTRATION</a:t>
            </a:r>
            <a:endParaRPr sz="1800" dirty="0">
              <a:solidFill>
                <a:schemeClr val="lt1"/>
              </a:solidFill>
            </a:endParaRPr>
          </a:p>
        </p:txBody>
      </p:sp>
      <p:grpSp>
        <p:nvGrpSpPr>
          <p:cNvPr id="1480" name="Google Shape;1480;p39"/>
          <p:cNvGrpSpPr/>
          <p:nvPr/>
        </p:nvGrpSpPr>
        <p:grpSpPr>
          <a:xfrm>
            <a:off x="3909449" y="4600618"/>
            <a:ext cx="1391239" cy="1387652"/>
            <a:chOff x="4010494" y="4522646"/>
            <a:chExt cx="1391239" cy="1387652"/>
          </a:xfrm>
        </p:grpSpPr>
        <p:sp>
          <p:nvSpPr>
            <p:cNvPr id="1481" name="Google Shape;1481;p39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82" name="Google Shape;1482;p39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9"/>
            <p:cNvCxnSpPr/>
            <p:nvPr/>
          </p:nvCxnSpPr>
          <p:spPr>
            <a:xfrm rot="436104" flipH="1">
              <a:off x="4051876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1479;p39">
            <a:extLst>
              <a:ext uri="{FF2B5EF4-FFF2-40B4-BE49-F238E27FC236}">
                <a16:creationId xmlns:a16="http://schemas.microsoft.com/office/drawing/2014/main" id="{B621CA23-E1BD-8EBA-F098-149B93DAD221}"/>
              </a:ext>
            </a:extLst>
          </p:cNvPr>
          <p:cNvSpPr txBox="1">
            <a:spLocks/>
          </p:cNvSpPr>
          <p:nvPr/>
        </p:nvSpPr>
        <p:spPr>
          <a:xfrm flipH="1">
            <a:off x="691682" y="1704852"/>
            <a:ext cx="2207995" cy="42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/>
            <a:r>
              <a:rPr lang="en-US" sz="1800" dirty="0">
                <a:solidFill>
                  <a:schemeClr val="lt1"/>
                </a:solidFill>
              </a:rPr>
              <a:t>SECURE LOGIN SYSTEM</a:t>
            </a:r>
          </a:p>
        </p:txBody>
      </p:sp>
      <p:sp>
        <p:nvSpPr>
          <p:cNvPr id="3" name="Google Shape;1479;p39">
            <a:extLst>
              <a:ext uri="{FF2B5EF4-FFF2-40B4-BE49-F238E27FC236}">
                <a16:creationId xmlns:a16="http://schemas.microsoft.com/office/drawing/2014/main" id="{56E91772-3C7E-8FA6-1624-8AEEEBAD91B7}"/>
              </a:ext>
            </a:extLst>
          </p:cNvPr>
          <p:cNvSpPr txBox="1">
            <a:spLocks/>
          </p:cNvSpPr>
          <p:nvPr/>
        </p:nvSpPr>
        <p:spPr>
          <a:xfrm flipH="1">
            <a:off x="589434" y="2433904"/>
            <a:ext cx="1887950" cy="43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/>
            <a:r>
              <a:rPr lang="en-US" sz="1800" dirty="0">
                <a:solidFill>
                  <a:schemeClr val="lt1"/>
                </a:solidFill>
              </a:rPr>
              <a:t>RECORD EXPENSE</a:t>
            </a:r>
          </a:p>
        </p:txBody>
      </p:sp>
      <p:sp>
        <p:nvSpPr>
          <p:cNvPr id="4" name="Google Shape;1479;p39">
            <a:extLst>
              <a:ext uri="{FF2B5EF4-FFF2-40B4-BE49-F238E27FC236}">
                <a16:creationId xmlns:a16="http://schemas.microsoft.com/office/drawing/2014/main" id="{1AD4EA2E-D90C-9D84-1193-CFB7F4A40DC4}"/>
              </a:ext>
            </a:extLst>
          </p:cNvPr>
          <p:cNvSpPr txBox="1">
            <a:spLocks/>
          </p:cNvSpPr>
          <p:nvPr/>
        </p:nvSpPr>
        <p:spPr>
          <a:xfrm flipH="1">
            <a:off x="365617" y="3664673"/>
            <a:ext cx="2207995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/>
            <a:r>
              <a:rPr lang="en-US" sz="1800" dirty="0">
                <a:solidFill>
                  <a:schemeClr val="lt1"/>
                </a:solidFill>
              </a:rPr>
              <a:t>PERSISTENT DATA</a:t>
            </a:r>
          </a:p>
        </p:txBody>
      </p:sp>
      <p:sp>
        <p:nvSpPr>
          <p:cNvPr id="5" name="Google Shape;1475;p39">
            <a:extLst>
              <a:ext uri="{FF2B5EF4-FFF2-40B4-BE49-F238E27FC236}">
                <a16:creationId xmlns:a16="http://schemas.microsoft.com/office/drawing/2014/main" id="{65D350C9-A475-0143-4656-B1ADA98937D4}"/>
              </a:ext>
            </a:extLst>
          </p:cNvPr>
          <p:cNvSpPr txBox="1">
            <a:spLocks/>
          </p:cNvSpPr>
          <p:nvPr/>
        </p:nvSpPr>
        <p:spPr>
          <a:xfrm flipH="1">
            <a:off x="691682" y="2087117"/>
            <a:ext cx="7704000" cy="45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lt1"/>
              </a:buClr>
              <a:buFont typeface="Barlow"/>
              <a:buNone/>
            </a:pPr>
            <a:r>
              <a:rPr lang="en-US" dirty="0"/>
              <a:t>Ensure the safety of your financial data with a robust login process.</a:t>
            </a:r>
          </a:p>
        </p:txBody>
      </p:sp>
      <p:sp>
        <p:nvSpPr>
          <p:cNvPr id="6" name="Google Shape;1475;p39">
            <a:extLst>
              <a:ext uri="{FF2B5EF4-FFF2-40B4-BE49-F238E27FC236}">
                <a16:creationId xmlns:a16="http://schemas.microsoft.com/office/drawing/2014/main" id="{59D17178-9BB0-BEFC-1987-DE0CA3DA340E}"/>
              </a:ext>
            </a:extLst>
          </p:cNvPr>
          <p:cNvSpPr txBox="1">
            <a:spLocks/>
          </p:cNvSpPr>
          <p:nvPr/>
        </p:nvSpPr>
        <p:spPr>
          <a:xfrm flipH="1">
            <a:off x="719999" y="2744376"/>
            <a:ext cx="637546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lt1"/>
              </a:buClr>
              <a:buFont typeface="Barlow"/>
              <a:buNone/>
            </a:pPr>
            <a:r>
              <a:rPr lang="en-US" dirty="0"/>
              <a:t>Easily add your daily expenses including the </a:t>
            </a:r>
            <a:r>
              <a:rPr lang="en-US" dirty="0" err="1"/>
              <a:t>amount,date</a:t>
            </a:r>
            <a:r>
              <a:rPr lang="en-US" dirty="0"/>
              <a:t> and category.</a:t>
            </a:r>
          </a:p>
        </p:txBody>
      </p:sp>
      <p:sp>
        <p:nvSpPr>
          <p:cNvPr id="7" name="Google Shape;1475;p39">
            <a:extLst>
              <a:ext uri="{FF2B5EF4-FFF2-40B4-BE49-F238E27FC236}">
                <a16:creationId xmlns:a16="http://schemas.microsoft.com/office/drawing/2014/main" id="{DD62EF9E-4DBE-2C7F-88EC-B5B2DCDD81BC}"/>
              </a:ext>
            </a:extLst>
          </p:cNvPr>
          <p:cNvSpPr txBox="1">
            <a:spLocks/>
          </p:cNvSpPr>
          <p:nvPr/>
        </p:nvSpPr>
        <p:spPr>
          <a:xfrm flipH="1">
            <a:off x="757762" y="4019480"/>
            <a:ext cx="637546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lt1"/>
              </a:buClr>
              <a:buFont typeface="Barlow"/>
              <a:buNone/>
            </a:pPr>
            <a:r>
              <a:rPr lang="en-US" dirty="0"/>
              <a:t>Your data is stored permanently using  file handling ,ensuring it remains available across sessions</a:t>
            </a:r>
          </a:p>
        </p:txBody>
      </p:sp>
      <p:sp>
        <p:nvSpPr>
          <p:cNvPr id="8" name="Google Shape;1479;p39">
            <a:extLst>
              <a:ext uri="{FF2B5EF4-FFF2-40B4-BE49-F238E27FC236}">
                <a16:creationId xmlns:a16="http://schemas.microsoft.com/office/drawing/2014/main" id="{59162D6A-7678-1BA4-B9F5-83BA377D7EC2}"/>
              </a:ext>
            </a:extLst>
          </p:cNvPr>
          <p:cNvSpPr txBox="1">
            <a:spLocks/>
          </p:cNvSpPr>
          <p:nvPr/>
        </p:nvSpPr>
        <p:spPr>
          <a:xfrm flipH="1">
            <a:off x="88636" y="3012208"/>
            <a:ext cx="2207995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/>
            <a:r>
              <a:rPr lang="en-US" sz="1800" dirty="0">
                <a:solidFill>
                  <a:schemeClr val="lt1"/>
                </a:solidFill>
              </a:rPr>
              <a:t>VIEW EXPENSE</a:t>
            </a:r>
          </a:p>
        </p:txBody>
      </p:sp>
      <p:sp>
        <p:nvSpPr>
          <p:cNvPr id="9" name="Google Shape;1475;p39">
            <a:extLst>
              <a:ext uri="{FF2B5EF4-FFF2-40B4-BE49-F238E27FC236}">
                <a16:creationId xmlns:a16="http://schemas.microsoft.com/office/drawing/2014/main" id="{8F4E0B1E-28C8-10A2-1B06-42D430819A91}"/>
              </a:ext>
            </a:extLst>
          </p:cNvPr>
          <p:cNvSpPr txBox="1">
            <a:spLocks/>
          </p:cNvSpPr>
          <p:nvPr/>
        </p:nvSpPr>
        <p:spPr>
          <a:xfrm flipH="1">
            <a:off x="719999" y="3325514"/>
            <a:ext cx="637546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lt1"/>
              </a:buClr>
              <a:buFont typeface="Barlow"/>
              <a:buNone/>
            </a:pPr>
            <a:r>
              <a:rPr lang="en-US" dirty="0"/>
              <a:t>Access and manage your recorded expenses in a clear and organized format.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36"/>
          <p:cNvSpPr txBox="1">
            <a:spLocks noGrp="1"/>
          </p:cNvSpPr>
          <p:nvPr>
            <p:ph type="title"/>
          </p:nvPr>
        </p:nvSpPr>
        <p:spPr>
          <a:xfrm>
            <a:off x="720000" y="2394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BENEFITS</a:t>
            </a:r>
            <a:endParaRPr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449" name="Google Shape;1449;p36"/>
          <p:cNvSpPr txBox="1">
            <a:spLocks noGrp="1"/>
          </p:cNvSpPr>
          <p:nvPr>
            <p:ph type="subTitle" idx="4"/>
          </p:nvPr>
        </p:nvSpPr>
        <p:spPr>
          <a:xfrm>
            <a:off x="883576" y="903414"/>
            <a:ext cx="7419175" cy="2832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4010" indent="-285750"/>
            <a:r>
              <a:rPr lang="en-US" sz="1600" dirty="0"/>
              <a:t>An expense tracker provides a clear picture of where your money is going.</a:t>
            </a:r>
          </a:p>
          <a:p>
            <a:pPr marL="334010" indent="-285750"/>
            <a:endParaRPr lang="en-US" sz="1600" dirty="0"/>
          </a:p>
          <a:p>
            <a:pPr marL="334010" indent="-285750"/>
            <a:r>
              <a:rPr lang="en-US" sz="1600" dirty="0"/>
              <a:t>With an expense tracker, creating and sticking to a budget become easier</a:t>
            </a:r>
          </a:p>
          <a:p>
            <a:pPr marL="48260" indent="0">
              <a:buNone/>
            </a:pPr>
            <a:endParaRPr lang="en-US" sz="1600" dirty="0"/>
          </a:p>
          <a:p>
            <a:pPr marL="334010" indent="-285750"/>
            <a:r>
              <a:rPr lang="en-US" sz="1600" dirty="0"/>
              <a:t>Keeping tracking of expenses can aid in management of debt efficiently.</a:t>
            </a:r>
          </a:p>
          <a:p>
            <a:pPr marL="48260" indent="0">
              <a:buNone/>
            </a:pPr>
            <a:endParaRPr lang="en-US" sz="1600" dirty="0"/>
          </a:p>
          <a:p>
            <a:pPr marL="334010" indent="-285750"/>
            <a:r>
              <a:rPr lang="en-US" sz="1600" dirty="0"/>
              <a:t>By understanding your financial  capabilities, make informed decisions about investments and saving s for future.</a:t>
            </a:r>
          </a:p>
          <a:p>
            <a:pPr marL="48260" indent="0">
              <a:buNone/>
            </a:pPr>
            <a:endParaRPr lang="en-US" sz="1600" dirty="0"/>
          </a:p>
          <a:p>
            <a:pPr marL="334010" indent="-285750"/>
            <a:endParaRPr lang="en-US" sz="1600" dirty="0"/>
          </a:p>
          <a:p>
            <a:pPr marL="48260" indent="0">
              <a:buNone/>
            </a:pPr>
            <a:endParaRPr lang="en-US" sz="1600" dirty="0"/>
          </a:p>
          <a:p>
            <a:pPr marL="48260" indent="0">
              <a:buNone/>
            </a:pPr>
            <a:endParaRPr lang="en-US" sz="1600" dirty="0"/>
          </a:p>
          <a:p>
            <a:pPr marL="48260" indent="0">
              <a:buNone/>
            </a:pPr>
            <a:r>
              <a:rPr lang="en-US" dirty="0"/>
              <a:t>  </a:t>
            </a:r>
          </a:p>
          <a:p>
            <a:pPr marL="791210" lvl="1" indent="-285750"/>
            <a:endParaRPr lang="en-US" dirty="0"/>
          </a:p>
          <a:p>
            <a:pPr marL="791210" lvl="1" indent="-285750"/>
            <a:endParaRPr lang="en-US" dirty="0"/>
          </a:p>
          <a:p>
            <a:pPr marL="791210" lvl="1" indent="-285750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C6E95E-9C36-F412-F65C-3BCAD080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1" y="1522457"/>
            <a:ext cx="7704000" cy="572700"/>
          </a:xfrm>
        </p:spPr>
        <p:txBody>
          <a:bodyPr/>
          <a:lstStyle/>
          <a:p>
            <a:r>
              <a:rPr lang="en-US" sz="4000" dirty="0"/>
              <a:t>LIVE DEMONSTRATION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530E64-D72D-6FA5-E1D6-F1D8F3FA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HAVE ANY QUESTIONS?</a:t>
            </a:r>
            <a:br>
              <a:rPr lang="en-US" sz="4400" dirty="0"/>
            </a:br>
            <a:br>
              <a:rPr lang="en-US" sz="4400" dirty="0"/>
            </a:br>
            <a:r>
              <a:rPr lang="en-US" sz="3600" dirty="0"/>
              <a:t>Feel free to ask.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406</Words>
  <Application>Microsoft Office PowerPoint</Application>
  <PresentationFormat>On-screen Show (16:9)</PresentationFormat>
  <Paragraphs>67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Montserrat</vt:lpstr>
      <vt:lpstr>Barlow Condensed SemiBold</vt:lpstr>
      <vt:lpstr>Söhne</vt:lpstr>
      <vt:lpstr>Arial</vt:lpstr>
      <vt:lpstr>Barlow Condensed</vt:lpstr>
      <vt:lpstr>Barlow</vt:lpstr>
      <vt:lpstr>Software Developer Engineer Job Description by Slidesgo</vt:lpstr>
      <vt:lpstr> C-PROJECT </vt:lpstr>
      <vt:lpstr>EXPENSE TRACKER</vt:lpstr>
      <vt:lpstr>TEAM MEMBERS</vt:lpstr>
      <vt:lpstr>FEATURES</vt:lpstr>
      <vt:lpstr>Simple and efficient tracking system</vt:lpstr>
      <vt:lpstr>FEATURES EXPLANATION</vt:lpstr>
      <vt:lpstr>BENEFITS</vt:lpstr>
      <vt:lpstr>LIVE DEMONSTRATION</vt:lpstr>
      <vt:lpstr>HAVE ANY QUESTIONS?  Feel free to ask.</vt:lpstr>
      <vt:lpstr>THANK YOU FOR JOINING US!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C-PROJECT </dc:title>
  <dc:creator>Anurag Dahal</dc:creator>
  <cp:lastModifiedBy>Anurag Dahal</cp:lastModifiedBy>
  <cp:revision>4</cp:revision>
  <dcterms:modified xsi:type="dcterms:W3CDTF">2023-08-05T15:26:51Z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2023-08-05T07:05:01Z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c003139e-9b17-4ab1-9247-093c821329fe</vt:lpwstr>
  </property>
  <property fmtid="{D5CDD505-2E9C-101B-9397-08002B2CF9AE}" pid="7" name="MSIP_Label_defa4170-0d19-0005-0004-bc88714345d2_ActionId">
    <vt:lpwstr>6d16c521-193b-41eb-9b25-bd5fd084eb19</vt:lpwstr>
  </property>
  <property fmtid="{D5CDD505-2E9C-101B-9397-08002B2CF9AE}" pid="8" name="MSIP_Label_defa4170-0d19-0005-0004-bc88714345d2_ContentBits">
    <vt:lpwstr>0</vt:lpwstr>
  </property>
</Properties>
</file>