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2" r:id="rId6"/>
    <p:sldId id="268" r:id="rId7"/>
    <p:sldId id="265" r:id="rId8"/>
    <p:sldId id="266" r:id="rId9"/>
    <p:sldId id="267" r:id="rId10"/>
    <p:sldId id="274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Barlow Condensed SemiBold" panose="00000706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1885FF-48C9-4434-867E-A2BE2D5762CF}">
  <a:tblStyle styleId="{BD1885FF-48C9-4434-867E-A2BE2D576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5ada61ad2e_0_5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15ada61ad2e_0_5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6f4a803e0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16f4a803e0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5ada61ad2e_0_4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5ada61ad2e_0_4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6925193" y="-1707780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1640952" y="-1604719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18"/>
          <p:cNvSpPr txBox="1">
            <a:spLocks noGrp="1"/>
          </p:cNvSpPr>
          <p:nvPr>
            <p:ph type="subTitle" idx="1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0" name="Google Shape;760;p18"/>
          <p:cNvSpPr txBox="1">
            <a:spLocks noGrp="1"/>
          </p:cNvSpPr>
          <p:nvPr>
            <p:ph type="subTitle" idx="2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902" name="Google Shape;902;p20"/>
          <p:cNvSpPr txBox="1">
            <a:spLocks noGrp="1"/>
          </p:cNvSpPr>
          <p:nvPr>
            <p:ph type="subTitle" idx="4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20"/>
          <p:cNvSpPr txBox="1">
            <a:spLocks noGrp="1"/>
          </p:cNvSpPr>
          <p:nvPr>
            <p:ph type="subTitle" idx="5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20"/>
          <p:cNvSpPr txBox="1">
            <a:spLocks noGrp="1"/>
          </p:cNvSpPr>
          <p:nvPr>
            <p:ph type="subTitle" idx="6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20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C-PROJECT</a:t>
            </a:r>
            <a:br>
              <a:rPr lang="en" dirty="0"/>
            </a:br>
            <a:endParaRPr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Ladies and gentlemen, welcome! Today, we embark on an exciting journey to explore [Expense Tracker]. Let's dive in together and discover its significance and potential impact. Thank you for joining us on this short yet enlightening ride. Let's begin!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45"/>
          <p:cNvSpPr txBox="1">
            <a:spLocks noGrp="1"/>
          </p:cNvSpPr>
          <p:nvPr>
            <p:ph type="title"/>
          </p:nvPr>
        </p:nvSpPr>
        <p:spPr>
          <a:xfrm>
            <a:off x="507662" y="139486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 FOR JOINING US!</a:t>
            </a:r>
            <a:endParaRPr sz="48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77450" y="1262025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EXPENSE TRACKER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expense tracker is a user-friendly application that streamlines your financial management. By effortlessly recording and categorizing expenses, it offers valuable insights into your spending habits. This tool empowers you to take control of your </a:t>
            </a:r>
            <a:r>
              <a:rPr lang="en-US" dirty="0" err="1"/>
              <a:t>finances.putting</a:t>
            </a:r>
            <a:r>
              <a:rPr lang="en-US" dirty="0"/>
              <a:t> you on the path to achieve your financial goals. Begin tracking your expenses today and pave the way for a more secure financial future.</a:t>
            </a:r>
            <a:endParaRPr dirty="0"/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641975" y="1205950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ANURAG DAHAL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7225" y="1231607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NABIN KHAIR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MUKESH KUMAR SHAH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272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NIRAJ PAL</a:t>
            </a:r>
            <a:endParaRPr dirty="0"/>
          </a:p>
        </p:txBody>
      </p:sp>
      <p:sp>
        <p:nvSpPr>
          <p:cNvPr id="1132" name="Google Shape;1132;p29"/>
          <p:cNvSpPr/>
          <p:nvPr/>
        </p:nvSpPr>
        <p:spPr>
          <a:xfrm>
            <a:off x="4818024" y="2012376"/>
            <a:ext cx="660225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818025" y="892357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37850" y="2067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40400" y="94676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631100" y="31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TEAM MEMBERS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39" name="Google Shape;1139;p29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BCT-AB-010</a:t>
            </a:r>
            <a:endParaRPr dirty="0"/>
          </a:p>
        </p:txBody>
      </p:sp>
      <p:sp>
        <p:nvSpPr>
          <p:cNvPr id="1140" name="Google Shape;1140;p29"/>
          <p:cNvSpPr txBox="1">
            <a:spLocks noGrp="1"/>
          </p:cNvSpPr>
          <p:nvPr>
            <p:ph type="subTitle" idx="8"/>
          </p:nvPr>
        </p:nvSpPr>
        <p:spPr>
          <a:xfrm>
            <a:off x="5514625" y="1444241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BCT-AB-010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41" name="Google Shape;1141;p29"/>
          <p:cNvSpPr txBox="1">
            <a:spLocks noGrp="1"/>
          </p:cNvSpPr>
          <p:nvPr>
            <p:ph type="subTitle" idx="9"/>
          </p:nvPr>
        </p:nvSpPr>
        <p:spPr>
          <a:xfrm>
            <a:off x="1648275" y="2571750"/>
            <a:ext cx="2901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BCT-AB-010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42" name="Google Shape;1142;p29"/>
          <p:cNvSpPr txBox="1">
            <a:spLocks noGrp="1"/>
          </p:cNvSpPr>
          <p:nvPr>
            <p:ph type="subTitle" idx="13"/>
          </p:nvPr>
        </p:nvSpPr>
        <p:spPr>
          <a:xfrm>
            <a:off x="5524075" y="255386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BCT-AB-010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75943E-9C78-3052-EE36-368FAAF9166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427200" y="5924425"/>
            <a:ext cx="2907900" cy="393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80B8F60-3B91-116B-6FB9-7EC796FCC41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197425" y="5834725"/>
            <a:ext cx="2901600" cy="572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4CF57F4-3A79-15B4-8833-2C671B6D7B3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433500" y="5748195"/>
            <a:ext cx="2901600" cy="572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FEATURES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288" name="Google Shape;1288;p32"/>
          <p:cNvSpPr/>
          <p:nvPr/>
        </p:nvSpPr>
        <p:spPr>
          <a:xfrm>
            <a:off x="1193775" y="1666527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1</a:t>
            </a:r>
            <a:endParaRPr sz="1600"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9" name="Google Shape;1289;p32"/>
          <p:cNvSpPr/>
          <p:nvPr/>
        </p:nvSpPr>
        <p:spPr>
          <a:xfrm>
            <a:off x="3171546" y="16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sym typeface="Barlow Condensed SemiBold"/>
              </a:rPr>
              <a:t>2</a:t>
            </a:r>
            <a:endParaRPr sz="1600" dirty="0"/>
          </a:p>
        </p:txBody>
      </p:sp>
      <p:sp>
        <p:nvSpPr>
          <p:cNvPr id="1290" name="Google Shape;1290;p32"/>
          <p:cNvSpPr/>
          <p:nvPr/>
        </p:nvSpPr>
        <p:spPr>
          <a:xfrm>
            <a:off x="5149317" y="16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sym typeface="Barlow Condensed SemiBold"/>
              </a:rPr>
              <a:t>3</a:t>
            </a:r>
            <a:endParaRPr sz="1600" dirty="0"/>
          </a:p>
        </p:txBody>
      </p:sp>
      <p:sp>
        <p:nvSpPr>
          <p:cNvPr id="1291" name="Google Shape;1291;p32"/>
          <p:cNvSpPr/>
          <p:nvPr/>
        </p:nvSpPr>
        <p:spPr>
          <a:xfrm>
            <a:off x="7127088" y="16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arlow Condensed SemiBold"/>
                <a:sym typeface="Barlow Condensed SemiBold"/>
              </a:rPr>
              <a:t>4</a:t>
            </a:r>
            <a:endParaRPr sz="1600" dirty="0"/>
          </a:p>
        </p:txBody>
      </p:sp>
      <p:sp>
        <p:nvSpPr>
          <p:cNvPr id="1292" name="Google Shape;1292;p32"/>
          <p:cNvSpPr/>
          <p:nvPr/>
        </p:nvSpPr>
        <p:spPr>
          <a:xfrm>
            <a:off x="396950" y="2928936"/>
            <a:ext cx="2080376" cy="6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Registration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</a:t>
            </a:r>
            <a:r>
              <a:rPr lang="en-US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</a:t>
            </a: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 Login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3" name="Google Shape;1293;p32"/>
          <p:cNvSpPr/>
          <p:nvPr/>
        </p:nvSpPr>
        <p:spPr>
          <a:xfrm>
            <a:off x="2711090" y="289712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Record Expenses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4" name="Google Shape;1294;p32"/>
          <p:cNvSpPr/>
          <p:nvPr/>
        </p:nvSpPr>
        <p:spPr>
          <a:xfrm>
            <a:off x="4688927" y="289712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View Expenses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5" name="Google Shape;1295;p32"/>
          <p:cNvSpPr/>
          <p:nvPr/>
        </p:nvSpPr>
        <p:spPr>
          <a:xfrm>
            <a:off x="6666800" y="289712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Persistent data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6" name="Google Shape;1296;p32"/>
          <p:cNvSpPr/>
          <p:nvPr/>
        </p:nvSpPr>
        <p:spPr>
          <a:xfrm>
            <a:off x="2441937" y="3150074"/>
            <a:ext cx="2130003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Simplify your financial journey - Track your expenses effortlessly</a:t>
            </a:r>
            <a:r>
              <a:rPr lang="en-US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!</a:t>
            </a:r>
            <a:endParaRPr sz="16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7" name="Google Shape;1297;p32"/>
          <p:cNvSpPr/>
          <p:nvPr/>
        </p:nvSpPr>
        <p:spPr>
          <a:xfrm>
            <a:off x="6432827" y="3202601"/>
            <a:ext cx="2094675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that stays with you - Experience the power of persistent storage!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8" name="Google Shape;1298;p32"/>
          <p:cNvSpPr/>
          <p:nvPr/>
        </p:nvSpPr>
        <p:spPr>
          <a:xfrm>
            <a:off x="4572000" y="3202601"/>
            <a:ext cx="1860827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Insights at a glance - View your expenses with ease</a:t>
            </a: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!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9" name="Google Shape;1299;p32"/>
          <p:cNvSpPr/>
          <p:nvPr/>
        </p:nvSpPr>
        <p:spPr>
          <a:xfrm>
            <a:off x="155944" y="3340535"/>
            <a:ext cx="2321381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Unlock a world of personalized experiences - Register now!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00" name="Google Shape;1300;p32"/>
          <p:cNvCxnSpPr>
            <a:cxnSpLocks/>
            <a:stCxn id="1288" idx="4"/>
          </p:cNvCxnSpPr>
          <p:nvPr/>
        </p:nvCxnSpPr>
        <p:spPr>
          <a:xfrm>
            <a:off x="1605375" y="2489727"/>
            <a:ext cx="0" cy="4392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1" name="Google Shape;1301;p32"/>
          <p:cNvCxnSpPr>
            <a:stCxn id="1289" idx="4"/>
            <a:endCxn id="1293" idx="0"/>
          </p:cNvCxnSpPr>
          <p:nvPr/>
        </p:nvCxnSpPr>
        <p:spPr>
          <a:xfrm>
            <a:off x="3583146" y="2489663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2" name="Google Shape;1302;p32"/>
          <p:cNvCxnSpPr>
            <a:stCxn id="1290" idx="4"/>
            <a:endCxn id="1294" idx="0"/>
          </p:cNvCxnSpPr>
          <p:nvPr/>
        </p:nvCxnSpPr>
        <p:spPr>
          <a:xfrm>
            <a:off x="5560917" y="2489663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3" name="Google Shape;1303;p32"/>
          <p:cNvCxnSpPr>
            <a:stCxn id="1291" idx="4"/>
            <a:endCxn id="1295" idx="0"/>
          </p:cNvCxnSpPr>
          <p:nvPr/>
        </p:nvCxnSpPr>
        <p:spPr>
          <a:xfrm>
            <a:off x="7538688" y="2489663"/>
            <a:ext cx="0" cy="40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4" name="Google Shape;1304;p32"/>
          <p:cNvCxnSpPr>
            <a:stCxn id="1288" idx="6"/>
            <a:endCxn id="1289" idx="2"/>
          </p:cNvCxnSpPr>
          <p:nvPr/>
        </p:nvCxnSpPr>
        <p:spPr>
          <a:xfrm>
            <a:off x="2016975" y="2078127"/>
            <a:ext cx="115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32"/>
          <p:cNvCxnSpPr>
            <a:stCxn id="1289" idx="6"/>
            <a:endCxn id="1290" idx="2"/>
          </p:cNvCxnSpPr>
          <p:nvPr/>
        </p:nvCxnSpPr>
        <p:spPr>
          <a:xfrm>
            <a:off x="3994746" y="2078063"/>
            <a:ext cx="115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32"/>
          <p:cNvCxnSpPr>
            <a:stCxn id="1290" idx="6"/>
            <a:endCxn id="1291" idx="2"/>
          </p:cNvCxnSpPr>
          <p:nvPr/>
        </p:nvCxnSpPr>
        <p:spPr>
          <a:xfrm>
            <a:off x="5972517" y="2078063"/>
            <a:ext cx="115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Simple and efficient tracking system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312" name="Google Shape;1312;p33"/>
          <p:cNvSpPr txBox="1"/>
          <p:nvPr/>
        </p:nvSpPr>
        <p:spPr>
          <a:xfrm>
            <a:off x="6277050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Registers users,record expenses, and view financial history with just a few clicks.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3" name="Google Shape;1313;p33"/>
          <p:cNvSpPr txBox="1"/>
          <p:nvPr/>
        </p:nvSpPr>
        <p:spPr>
          <a:xfrm>
            <a:off x="627705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Functionality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4" name="Google Shape;1314;p33"/>
          <p:cNvSpPr txBox="1"/>
          <p:nvPr/>
        </p:nvSpPr>
        <p:spPr>
          <a:xfrm>
            <a:off x="720000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User Interface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5" name="Google Shape;1315;p33"/>
          <p:cNvSpPr txBox="1"/>
          <p:nvPr/>
        </p:nvSpPr>
        <p:spPr>
          <a:xfrm>
            <a:off x="720000" y="1982829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Experience a userfriendly interface designed for ease interaction and navigation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6" name="Google Shape;1316;p33"/>
          <p:cNvSpPr txBox="1"/>
          <p:nvPr/>
        </p:nvSpPr>
        <p:spPr>
          <a:xfrm>
            <a:off x="3498525" y="1545698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Data Storage</a:t>
            </a:r>
            <a:endParaRPr sz="1800" dirty="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17" name="Google Shape;1317;p33"/>
          <p:cNvSpPr txBox="1"/>
          <p:nvPr/>
        </p:nvSpPr>
        <p:spPr>
          <a:xfrm>
            <a:off x="3576825" y="2045700"/>
            <a:ext cx="214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Utilizing file handiling techniques to securely save and retrieve user a</a:t>
            </a:r>
            <a:r>
              <a:rPr lang="en-US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nd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expense data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9"/>
          <p:cNvSpPr txBox="1">
            <a:spLocks noGrp="1"/>
          </p:cNvSpPr>
          <p:nvPr>
            <p:ph type="subTitle" idx="4294967295"/>
          </p:nvPr>
        </p:nvSpPr>
        <p:spPr>
          <a:xfrm flipH="1">
            <a:off x="719999" y="1335188"/>
            <a:ext cx="7651367" cy="45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dirty="0"/>
              <a:t>Create a unique account with a username,password for personalized access.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76" name="Google Shape;147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EXPLANATION</a:t>
            </a:r>
            <a:endParaRPr b="0"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title" idx="4294967295"/>
          </p:nvPr>
        </p:nvSpPr>
        <p:spPr>
          <a:xfrm flipH="1">
            <a:off x="851705" y="1049278"/>
            <a:ext cx="1887950" cy="3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USER REGISTRATION</a:t>
            </a:r>
            <a:endParaRPr sz="1800" dirty="0">
              <a:solidFill>
                <a:schemeClr val="lt1"/>
              </a:solidFill>
            </a:endParaRPr>
          </a:p>
        </p:txBody>
      </p:sp>
      <p:grpSp>
        <p:nvGrpSpPr>
          <p:cNvPr id="1480" name="Google Shape;1480;p39"/>
          <p:cNvGrpSpPr/>
          <p:nvPr/>
        </p:nvGrpSpPr>
        <p:grpSpPr>
          <a:xfrm>
            <a:off x="3909449" y="4600618"/>
            <a:ext cx="1391239" cy="1387652"/>
            <a:chOff x="4010494" y="4522646"/>
            <a:chExt cx="1391239" cy="1387652"/>
          </a:xfrm>
        </p:grpSpPr>
        <p:sp>
          <p:nvSpPr>
            <p:cNvPr id="1481" name="Google Shape;1481;p3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2" name="Google Shape;1482;p39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9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79;p39">
            <a:extLst>
              <a:ext uri="{FF2B5EF4-FFF2-40B4-BE49-F238E27FC236}">
                <a16:creationId xmlns:a16="http://schemas.microsoft.com/office/drawing/2014/main" id="{B621CA23-E1BD-8EBA-F098-149B93DAD221}"/>
              </a:ext>
            </a:extLst>
          </p:cNvPr>
          <p:cNvSpPr txBox="1">
            <a:spLocks/>
          </p:cNvSpPr>
          <p:nvPr/>
        </p:nvSpPr>
        <p:spPr>
          <a:xfrm flipH="1">
            <a:off x="691682" y="1704852"/>
            <a:ext cx="2207995" cy="42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SECURE LOGIN SYSTEM</a:t>
            </a:r>
          </a:p>
        </p:txBody>
      </p:sp>
      <p:sp>
        <p:nvSpPr>
          <p:cNvPr id="3" name="Google Shape;1479;p39">
            <a:extLst>
              <a:ext uri="{FF2B5EF4-FFF2-40B4-BE49-F238E27FC236}">
                <a16:creationId xmlns:a16="http://schemas.microsoft.com/office/drawing/2014/main" id="{56E91772-3C7E-8FA6-1624-8AEEEBAD91B7}"/>
              </a:ext>
            </a:extLst>
          </p:cNvPr>
          <p:cNvSpPr txBox="1">
            <a:spLocks/>
          </p:cNvSpPr>
          <p:nvPr/>
        </p:nvSpPr>
        <p:spPr>
          <a:xfrm flipH="1">
            <a:off x="589434" y="2433904"/>
            <a:ext cx="1887950" cy="43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RECORD EXPENSE</a:t>
            </a:r>
          </a:p>
        </p:txBody>
      </p:sp>
      <p:sp>
        <p:nvSpPr>
          <p:cNvPr id="4" name="Google Shape;1479;p39">
            <a:extLst>
              <a:ext uri="{FF2B5EF4-FFF2-40B4-BE49-F238E27FC236}">
                <a16:creationId xmlns:a16="http://schemas.microsoft.com/office/drawing/2014/main" id="{1AD4EA2E-D90C-9D84-1193-CFB7F4A40DC4}"/>
              </a:ext>
            </a:extLst>
          </p:cNvPr>
          <p:cNvSpPr txBox="1">
            <a:spLocks/>
          </p:cNvSpPr>
          <p:nvPr/>
        </p:nvSpPr>
        <p:spPr>
          <a:xfrm flipH="1">
            <a:off x="365617" y="3664673"/>
            <a:ext cx="2207995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PERSISTENT DATA</a:t>
            </a:r>
          </a:p>
        </p:txBody>
      </p:sp>
      <p:sp>
        <p:nvSpPr>
          <p:cNvPr id="5" name="Google Shape;1475;p39">
            <a:extLst>
              <a:ext uri="{FF2B5EF4-FFF2-40B4-BE49-F238E27FC236}">
                <a16:creationId xmlns:a16="http://schemas.microsoft.com/office/drawing/2014/main" id="{65D350C9-A475-0143-4656-B1ADA98937D4}"/>
              </a:ext>
            </a:extLst>
          </p:cNvPr>
          <p:cNvSpPr txBox="1">
            <a:spLocks/>
          </p:cNvSpPr>
          <p:nvPr/>
        </p:nvSpPr>
        <p:spPr>
          <a:xfrm flipH="1">
            <a:off x="691682" y="2087117"/>
            <a:ext cx="7704000" cy="4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Ensure the safety of your financial data with a robust login process.</a:t>
            </a:r>
          </a:p>
        </p:txBody>
      </p:sp>
      <p:sp>
        <p:nvSpPr>
          <p:cNvPr id="6" name="Google Shape;1475;p39">
            <a:extLst>
              <a:ext uri="{FF2B5EF4-FFF2-40B4-BE49-F238E27FC236}">
                <a16:creationId xmlns:a16="http://schemas.microsoft.com/office/drawing/2014/main" id="{59D17178-9BB0-BEFC-1987-DE0CA3DA340E}"/>
              </a:ext>
            </a:extLst>
          </p:cNvPr>
          <p:cNvSpPr txBox="1">
            <a:spLocks/>
          </p:cNvSpPr>
          <p:nvPr/>
        </p:nvSpPr>
        <p:spPr>
          <a:xfrm flipH="1">
            <a:off x="719999" y="2744376"/>
            <a:ext cx="637546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Easily add your daily expenses including the </a:t>
            </a:r>
            <a:r>
              <a:rPr lang="en-US" dirty="0" err="1"/>
              <a:t>amount,date</a:t>
            </a:r>
            <a:r>
              <a:rPr lang="en-US" dirty="0"/>
              <a:t> and category.</a:t>
            </a:r>
          </a:p>
        </p:txBody>
      </p:sp>
      <p:sp>
        <p:nvSpPr>
          <p:cNvPr id="7" name="Google Shape;1475;p39">
            <a:extLst>
              <a:ext uri="{FF2B5EF4-FFF2-40B4-BE49-F238E27FC236}">
                <a16:creationId xmlns:a16="http://schemas.microsoft.com/office/drawing/2014/main" id="{DD62EF9E-4DBE-2C7F-88EC-B5B2DCDD81BC}"/>
              </a:ext>
            </a:extLst>
          </p:cNvPr>
          <p:cNvSpPr txBox="1">
            <a:spLocks/>
          </p:cNvSpPr>
          <p:nvPr/>
        </p:nvSpPr>
        <p:spPr>
          <a:xfrm flipH="1">
            <a:off x="757762" y="4019480"/>
            <a:ext cx="637546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Your data is stored permanently using  file handling ,ensuring it remains available across sessions</a:t>
            </a:r>
          </a:p>
        </p:txBody>
      </p:sp>
      <p:sp>
        <p:nvSpPr>
          <p:cNvPr id="8" name="Google Shape;1479;p39">
            <a:extLst>
              <a:ext uri="{FF2B5EF4-FFF2-40B4-BE49-F238E27FC236}">
                <a16:creationId xmlns:a16="http://schemas.microsoft.com/office/drawing/2014/main" id="{59162D6A-7678-1BA4-B9F5-83BA377D7EC2}"/>
              </a:ext>
            </a:extLst>
          </p:cNvPr>
          <p:cNvSpPr txBox="1">
            <a:spLocks/>
          </p:cNvSpPr>
          <p:nvPr/>
        </p:nvSpPr>
        <p:spPr>
          <a:xfrm flipH="1">
            <a:off x="88636" y="3012208"/>
            <a:ext cx="2207995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1800" dirty="0">
                <a:solidFill>
                  <a:schemeClr val="lt1"/>
                </a:solidFill>
              </a:rPr>
              <a:t>VIEW EXPENSE</a:t>
            </a:r>
          </a:p>
        </p:txBody>
      </p:sp>
      <p:sp>
        <p:nvSpPr>
          <p:cNvPr id="9" name="Google Shape;1475;p39">
            <a:extLst>
              <a:ext uri="{FF2B5EF4-FFF2-40B4-BE49-F238E27FC236}">
                <a16:creationId xmlns:a16="http://schemas.microsoft.com/office/drawing/2014/main" id="{8F4E0B1E-28C8-10A2-1B06-42D430819A91}"/>
              </a:ext>
            </a:extLst>
          </p:cNvPr>
          <p:cNvSpPr txBox="1">
            <a:spLocks/>
          </p:cNvSpPr>
          <p:nvPr/>
        </p:nvSpPr>
        <p:spPr>
          <a:xfrm flipH="1">
            <a:off x="719999" y="3325514"/>
            <a:ext cx="637546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lt1"/>
              </a:buClr>
              <a:buFont typeface="Barlow"/>
              <a:buNone/>
            </a:pPr>
            <a:r>
              <a:rPr lang="en-US" dirty="0"/>
              <a:t>Access and manage your recorded expenses in a clear and organized format.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6"/>
          <p:cNvSpPr txBox="1">
            <a:spLocks noGrp="1"/>
          </p:cNvSpPr>
          <p:nvPr>
            <p:ph type="title"/>
          </p:nvPr>
        </p:nvSpPr>
        <p:spPr>
          <a:xfrm>
            <a:off x="720000" y="239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BENEFITS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9" name="Google Shape;1449;p36"/>
          <p:cNvSpPr txBox="1">
            <a:spLocks noGrp="1"/>
          </p:cNvSpPr>
          <p:nvPr>
            <p:ph type="subTitle" idx="4"/>
          </p:nvPr>
        </p:nvSpPr>
        <p:spPr>
          <a:xfrm>
            <a:off x="883576" y="903414"/>
            <a:ext cx="7419175" cy="2832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4010" indent="-285750"/>
            <a:r>
              <a:rPr lang="en-US" sz="1600" dirty="0"/>
              <a:t>An expense tracker provides a clear picture of where your money is going.</a:t>
            </a:r>
          </a:p>
          <a:p>
            <a:pPr marL="334010" indent="-285750"/>
            <a:endParaRPr lang="en-US" sz="1600" dirty="0"/>
          </a:p>
          <a:p>
            <a:pPr marL="334010" indent="-285750"/>
            <a:r>
              <a:rPr lang="en-US" sz="1600" dirty="0"/>
              <a:t>With an expense tracker, creating and sticking to a budget become easier</a:t>
            </a:r>
          </a:p>
          <a:p>
            <a:pPr marL="48260" indent="0">
              <a:buNone/>
            </a:pPr>
            <a:endParaRPr lang="en-US" sz="1600" dirty="0"/>
          </a:p>
          <a:p>
            <a:pPr marL="334010" indent="-285750"/>
            <a:r>
              <a:rPr lang="en-US" sz="1600" dirty="0"/>
              <a:t>Keeping tracking of expenses can aid in management of debt efficiently.</a:t>
            </a:r>
          </a:p>
          <a:p>
            <a:pPr marL="48260" indent="0">
              <a:buNone/>
            </a:pPr>
            <a:endParaRPr lang="en-US" sz="1600" dirty="0"/>
          </a:p>
          <a:p>
            <a:pPr marL="334010" indent="-285750"/>
            <a:r>
              <a:rPr lang="en-US" sz="1600" dirty="0"/>
              <a:t>By understanding your financial  capabilities, make informed decisions about investments and saving s for future.</a:t>
            </a:r>
          </a:p>
          <a:p>
            <a:pPr marL="48260" indent="0">
              <a:buNone/>
            </a:pPr>
            <a:endParaRPr lang="en-US" sz="1600" dirty="0"/>
          </a:p>
          <a:p>
            <a:pPr marL="334010" indent="-285750"/>
            <a:endParaRPr lang="en-US" sz="1600" dirty="0"/>
          </a:p>
          <a:p>
            <a:pPr marL="48260" indent="0">
              <a:buNone/>
            </a:pPr>
            <a:endParaRPr lang="en-US" sz="1600" dirty="0"/>
          </a:p>
          <a:p>
            <a:pPr marL="48260" indent="0">
              <a:buNone/>
            </a:pPr>
            <a:endParaRPr lang="en-US" sz="1600" dirty="0"/>
          </a:p>
          <a:p>
            <a:pPr marL="48260" indent="0">
              <a:buNone/>
            </a:pPr>
            <a:r>
              <a:rPr lang="en-US" dirty="0"/>
              <a:t>  </a:t>
            </a:r>
          </a:p>
          <a:p>
            <a:pPr marL="791210" lvl="1" indent="-285750"/>
            <a:endParaRPr lang="en-US" dirty="0"/>
          </a:p>
          <a:p>
            <a:pPr marL="791210" lvl="1" indent="-285750"/>
            <a:endParaRPr lang="en-US" dirty="0"/>
          </a:p>
          <a:p>
            <a:pPr marL="791210" lvl="1" indent="-28575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C6E95E-9C36-F412-F65C-3BCAD08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1" y="1522457"/>
            <a:ext cx="7704000" cy="572700"/>
          </a:xfrm>
        </p:spPr>
        <p:txBody>
          <a:bodyPr/>
          <a:lstStyle/>
          <a:p>
            <a:r>
              <a:rPr lang="en-US" sz="4000" dirty="0"/>
              <a:t>LIVE DEMONSTRATION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30E64-D72D-6FA5-E1D6-F1D8F3FA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HAVE ANY QUESTIONS?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/>
              <a:t>Feel free to ask.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406</Words>
  <Application>Microsoft Office PowerPoint</Application>
  <PresentationFormat>On-screen Show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Söhne</vt:lpstr>
      <vt:lpstr>Montserrat</vt:lpstr>
      <vt:lpstr>Arial</vt:lpstr>
      <vt:lpstr>Barlow</vt:lpstr>
      <vt:lpstr>Barlow Condensed</vt:lpstr>
      <vt:lpstr>Barlow Condensed SemiBold</vt:lpstr>
      <vt:lpstr>Software Developer Engineer Job Description by Slidesgo</vt:lpstr>
      <vt:lpstr> C-PROJECT </vt:lpstr>
      <vt:lpstr>EXPENSE TRACKER</vt:lpstr>
      <vt:lpstr>TEAM MEMBERS</vt:lpstr>
      <vt:lpstr>FEATURES</vt:lpstr>
      <vt:lpstr>Simple and efficient tracking system</vt:lpstr>
      <vt:lpstr>FEATURES EXPLANATION</vt:lpstr>
      <vt:lpstr>BENEFITS</vt:lpstr>
      <vt:lpstr>LIVE DEMONSTRATION</vt:lpstr>
      <vt:lpstr>HAVE ANY QUESTIONS?  Feel free to ask.</vt:lpstr>
      <vt:lpstr>THANK YOU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C-PROJECT </dc:title>
  <dc:creator>Anurag Dahal</dc:creator>
  <cp:lastModifiedBy>Anurag Dahal</cp:lastModifiedBy>
  <cp:revision>3</cp:revision>
  <dcterms:modified xsi:type="dcterms:W3CDTF">2023-08-05T14:45:44Z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2023-08-05T07:05:01Z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c003139e-9b17-4ab1-9247-093c821329fe</vt:lpwstr>
  </property>
  <property fmtid="{D5CDD505-2E9C-101B-9397-08002B2CF9AE}" pid="7" name="MSIP_Label_defa4170-0d19-0005-0004-bc88714345d2_ActionId">
    <vt:lpwstr>6d16c521-193b-41eb-9b25-bd5fd084eb19</vt:lpwstr>
  </property>
  <property fmtid="{D5CDD505-2E9C-101B-9397-08002B2CF9AE}" pid="8" name="MSIP_Label_defa4170-0d19-0005-0004-bc88714345d2_ContentBits">
    <vt:lpwstr>0</vt:lpwstr>
  </property>
</Properties>
</file>