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0" r:id="rId3"/>
    <p:sldId id="261" r:id="rId4"/>
    <p:sldId id="264" r:id="rId5"/>
    <p:sldId id="267" r:id="rId6"/>
    <p:sldId id="25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6D63-A2F4-4464-B700-0372856EE683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6101-8099-406D-9B90-FD842D78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\Desktop\SUCCESS-STORY-IN-FOCU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Motivation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major problem that the farmer around the world face is losses ,because of pest or a disease or a nutrient deficiency.</a:t>
            </a:r>
          </a:p>
          <a:p>
            <a:r>
              <a:rPr lang="en-US" dirty="0" smtClean="0"/>
              <a:t>They depend on the local information that they get from other farmers or experts like extension workers from the agricultural departments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CAN THEY REACH  EVERYONE?</a:t>
            </a:r>
          </a:p>
          <a:p>
            <a:pPr>
              <a:buNone/>
            </a:pPr>
            <a:r>
              <a:rPr lang="en-US" sz="5200" b="1" dirty="0"/>
              <a:t> </a:t>
            </a:r>
            <a:r>
              <a:rPr lang="en-US" sz="5200" b="1" dirty="0" smtClean="0"/>
              <a:t>                       </a:t>
            </a:r>
            <a:r>
              <a:rPr lang="en-US" sz="5200" b="1" dirty="0" smtClean="0"/>
              <a:t>   </a:t>
            </a:r>
            <a:r>
              <a:rPr lang="en-US" sz="5200" b="1" dirty="0" smtClean="0"/>
              <a:t>NO!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                                                               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                     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 </a:t>
            </a:r>
            <a:r>
              <a:rPr lang="en-US" sz="4000" b="1" u="sng" dirty="0" smtClean="0"/>
              <a:t>Existing  </a:t>
            </a:r>
            <a:r>
              <a:rPr lang="en-US" sz="4000" b="1" u="sng" dirty="0" smtClean="0"/>
              <a:t>Systems</a:t>
            </a:r>
            <a:r>
              <a:rPr lang="en-US" sz="4000" b="1" u="sng" dirty="0" smtClean="0"/>
              <a:t>:-</a:t>
            </a:r>
          </a:p>
          <a:p>
            <a:pPr>
              <a:buNone/>
            </a:pPr>
            <a:endParaRPr lang="en-US" b="1" u="sng" dirty="0" smtClean="0"/>
          </a:p>
          <a:p>
            <a:r>
              <a:rPr lang="en-US" dirty="0" smtClean="0"/>
              <a:t>Farmers of developing countries like India, </a:t>
            </a:r>
            <a:r>
              <a:rPr lang="en-US" dirty="0" smtClean="0"/>
              <a:t>African nations </a:t>
            </a:r>
            <a:r>
              <a:rPr lang="en-US" dirty="0" smtClean="0"/>
              <a:t>etc. depends on traditional (age old)methods and the local information that they get from other farmers and experts like extension workers from agricultural department.</a:t>
            </a:r>
          </a:p>
          <a:p>
            <a:pPr>
              <a:buNone/>
            </a:pPr>
            <a:r>
              <a:rPr lang="en-US" b="1" u="sng" dirty="0" smtClean="0"/>
              <a:t>  </a:t>
            </a:r>
            <a:r>
              <a:rPr lang="en-US" b="1" u="sng" dirty="0" smtClean="0"/>
              <a:t> </a:t>
            </a:r>
            <a:endParaRPr lang="en-US" b="1" u="sng" dirty="0" smtClean="0"/>
          </a:p>
          <a:p>
            <a:pPr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PROBLEMS IN THE EXISTING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Time Consuming(Slow Process)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/>
              <a:t>Easily not available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/>
              <a:t>Sometime inaccurate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 OF CROP LOSSES DUE TO INSECTS AND OTHER DISEASES</a:t>
            </a:r>
            <a:endParaRPr lang="en-US" dirty="0"/>
          </a:p>
        </p:txBody>
      </p:sp>
      <p:pic>
        <p:nvPicPr>
          <p:cNvPr id="4" name="Content Placeholder 3" descr="farmers-training-insect-pest-and-crop-diseases-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3783434" cy="3276600"/>
          </a:xfrm>
          <a:prstGeom prst="rect">
            <a:avLst/>
          </a:prstGeom>
        </p:spPr>
      </p:pic>
      <p:pic>
        <p:nvPicPr>
          <p:cNvPr id="5" name="Picture 4" descr="F1.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057400"/>
            <a:ext cx="4572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WE DO IT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are developing a digital platform that  revolutionizes the farming and gardening with the help of technology.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2182199" cy="2667000"/>
          </a:xfrm>
          <a:prstGeom prst="rect">
            <a:avLst/>
          </a:prstGeom>
        </p:spPr>
      </p:pic>
      <p:pic>
        <p:nvPicPr>
          <p:cNvPr id="3" name="Picture 2" descr="plantix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1000"/>
            <a:ext cx="1981200" cy="2971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438400" y="1219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ymptoms+and+Signs+Tissue+Necrosis+Bacterial+leaf+spot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9600"/>
            <a:ext cx="2819400" cy="2514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410200" y="1524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148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Motivation </vt:lpstr>
      <vt:lpstr>Slide 3</vt:lpstr>
      <vt:lpstr>PROBLEMS IN THE EXISTING SYSTEM</vt:lpstr>
      <vt:lpstr>STATISTICS OF CROP LOSSES DUE TO INSECTS AND OTHER DISEASES</vt:lpstr>
      <vt:lpstr>HOW WE DO IT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</dc:creator>
  <cp:lastModifiedBy>R</cp:lastModifiedBy>
  <cp:revision>20</cp:revision>
  <dcterms:created xsi:type="dcterms:W3CDTF">2019-02-16T10:22:31Z</dcterms:created>
  <dcterms:modified xsi:type="dcterms:W3CDTF">2019-02-18T18:14:08Z</dcterms:modified>
</cp:coreProperties>
</file>